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3" r:id="rId2"/>
    <p:sldId id="264" r:id="rId3"/>
    <p:sldId id="256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6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Bc. Leona Vejrostová 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VY_22_INOVACE_02_21_Dny v týdnu 2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Anglický </a:t>
          </a:r>
          <a:r>
            <a:rPr lang="cs-CZ" sz="1000" smtClean="0"/>
            <a:t>jazyk </a:t>
          </a:r>
          <a:r>
            <a:rPr lang="cs-CZ" sz="1200" smtClean="0"/>
            <a:t> </a:t>
          </a:r>
          <a:r>
            <a:rPr lang="cs-CZ" sz="1200" smtClean="0"/>
            <a:t>5. </a:t>
          </a:r>
          <a:r>
            <a:rPr lang="cs-CZ" sz="1200" dirty="0" smtClean="0"/>
            <a:t>ročník  </a:t>
          </a:r>
          <a:endParaRPr lang="cs-CZ" sz="12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PROJEKKTU: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-4247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1FE2C6E-A3D2-4813-9D55-D55AED8E184A}" type="presOf" srcId="{A4836DAF-3E6B-4198-A089-B3C0D0384F2B}" destId="{36B74B1E-3C18-4C06-BA03-CB2EB266F8FF}" srcOrd="1" destOrd="0" presId="urn:microsoft.com/office/officeart/2005/8/layout/target3"/>
    <dgm:cxn modelId="{4561E9FC-C33D-46FE-9DB4-B9C1521E6564}" type="presOf" srcId="{FFA013E9-5C5D-404D-8688-08171EA7A387}" destId="{359A210A-E8C9-4FD6-9BC7-434F4455A6B5}" srcOrd="1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77BBBD77-5E97-48D6-97DC-FF522EF40E61}" type="presOf" srcId="{DAAD5A11-3EBC-47AE-AB1C-4F1B938732A7}" destId="{2D933DCE-BBEA-46A5-98BC-CA41A7DBB761}" srcOrd="0" destOrd="0" presId="urn:microsoft.com/office/officeart/2005/8/layout/target3"/>
    <dgm:cxn modelId="{612D9504-0884-41D9-8F60-80DA3E167627}" type="presOf" srcId="{A4836DAF-3E6B-4198-A089-B3C0D0384F2B}" destId="{4F0AD45D-7E6A-4C4A-90DF-90E27C4B175D}" srcOrd="0" destOrd="0" presId="urn:microsoft.com/office/officeart/2005/8/layout/target3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EE9579C1-8632-45D5-B3CD-EB50AF94082C}" type="presOf" srcId="{FFA013E9-5C5D-404D-8688-08171EA7A387}" destId="{E1DA18CB-4B0A-4D0C-9459-15C4B327891F}" srcOrd="0" destOrd="0" presId="urn:microsoft.com/office/officeart/2005/8/layout/target3"/>
    <dgm:cxn modelId="{387C50DF-8003-49E3-A9D7-0573367A0227}" type="presOf" srcId="{ABD4D77B-BA54-4DFB-A762-4C734220F9AA}" destId="{A6703DA5-6D74-4C8B-9C82-31DC93531BC2}" srcOrd="1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A39999F9-D07E-495E-9FB8-A5BB3289373B}" type="presOf" srcId="{1D895EAB-76A7-41C6-9C6C-7D303AD4C23C}" destId="{347D85BD-7382-4413-9298-D06CC996458A}" srcOrd="0" destOrd="0" presId="urn:microsoft.com/office/officeart/2005/8/layout/target3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8F08DB21-67FD-418C-8E53-6F17BA91F0AF}" type="presOf" srcId="{1D895EAB-76A7-41C6-9C6C-7D303AD4C23C}" destId="{94413E88-B296-45A5-9057-6B5765B63A8F}" srcOrd="1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7287F0CC-6FA0-4D8F-BF3D-65F06785974B}" type="presOf" srcId="{D9242A4C-F33A-42E2-BFA4-EC80805DCD32}" destId="{5A434D34-FA65-40B0-A4CE-3A1E2B14A215}" srcOrd="1" destOrd="0" presId="urn:microsoft.com/office/officeart/2005/8/layout/target3"/>
    <dgm:cxn modelId="{B4DFA087-8F33-404D-A1FF-F1CBBA2D9FCA}" type="presOf" srcId="{ABD4D77B-BA54-4DFB-A762-4C734220F9AA}" destId="{AAB7E4A6-9D01-402C-9D7A-6D30767F0B58}" srcOrd="0" destOrd="0" presId="urn:microsoft.com/office/officeart/2005/8/layout/target3"/>
    <dgm:cxn modelId="{B009BD73-90AA-494A-992C-06405C36BD84}" type="presOf" srcId="{D9242A4C-F33A-42E2-BFA4-EC80805DCD32}" destId="{7DDB6D97-C311-42E1-B77C-B194BAE75773}" srcOrd="0" destOrd="0" presId="urn:microsoft.com/office/officeart/2005/8/layout/target3"/>
    <dgm:cxn modelId="{BB1D89D5-060D-48F8-ACDC-8D2A42870998}" type="presParOf" srcId="{2D933DCE-BBEA-46A5-98BC-CA41A7DBB761}" destId="{D3A73299-62A4-4767-8E25-C16133A0B902}" srcOrd="0" destOrd="0" presId="urn:microsoft.com/office/officeart/2005/8/layout/target3"/>
    <dgm:cxn modelId="{5A4CEDE3-DCB5-4412-83BD-677841543A0B}" type="presParOf" srcId="{2D933DCE-BBEA-46A5-98BC-CA41A7DBB761}" destId="{EE30B2AF-DDC9-42DB-9092-5595C6257A57}" srcOrd="1" destOrd="0" presId="urn:microsoft.com/office/officeart/2005/8/layout/target3"/>
    <dgm:cxn modelId="{6AA7F0B3-364A-482C-87E0-62A8D6E23C2C}" type="presParOf" srcId="{2D933DCE-BBEA-46A5-98BC-CA41A7DBB761}" destId="{E1DA18CB-4B0A-4D0C-9459-15C4B327891F}" srcOrd="2" destOrd="0" presId="urn:microsoft.com/office/officeart/2005/8/layout/target3"/>
    <dgm:cxn modelId="{C90BD788-2325-4668-B6E3-F07018884BE1}" type="presParOf" srcId="{2D933DCE-BBEA-46A5-98BC-CA41A7DBB761}" destId="{29996EEB-8589-4AED-9C98-E2204A026234}" srcOrd="3" destOrd="0" presId="urn:microsoft.com/office/officeart/2005/8/layout/target3"/>
    <dgm:cxn modelId="{837C1323-1835-44A2-B96B-DCE5E05ACBF1}" type="presParOf" srcId="{2D933DCE-BBEA-46A5-98BC-CA41A7DBB761}" destId="{056AE7B2-579D-40D1-A57C-4E33BFED76BE}" srcOrd="4" destOrd="0" presId="urn:microsoft.com/office/officeart/2005/8/layout/target3"/>
    <dgm:cxn modelId="{D802598C-CD66-49C2-9B8F-D6277B64B7DA}" type="presParOf" srcId="{2D933DCE-BBEA-46A5-98BC-CA41A7DBB761}" destId="{4F0AD45D-7E6A-4C4A-90DF-90E27C4B175D}" srcOrd="5" destOrd="0" presId="urn:microsoft.com/office/officeart/2005/8/layout/target3"/>
    <dgm:cxn modelId="{D8A8796B-58DF-467B-959A-95F19249B48A}" type="presParOf" srcId="{2D933DCE-BBEA-46A5-98BC-CA41A7DBB761}" destId="{1804A346-BBD3-438B-AE0F-7BEBB1E2AF96}" srcOrd="6" destOrd="0" presId="urn:microsoft.com/office/officeart/2005/8/layout/target3"/>
    <dgm:cxn modelId="{5E3FC87F-DDD1-4CF7-9F79-AEA6ADD3DFCC}" type="presParOf" srcId="{2D933DCE-BBEA-46A5-98BC-CA41A7DBB761}" destId="{60CB9877-708D-4C64-AA73-CFD3F3076BC2}" srcOrd="7" destOrd="0" presId="urn:microsoft.com/office/officeart/2005/8/layout/target3"/>
    <dgm:cxn modelId="{346E3BC8-D97F-47D9-8970-C30D76EFF01D}" type="presParOf" srcId="{2D933DCE-BBEA-46A5-98BC-CA41A7DBB761}" destId="{347D85BD-7382-4413-9298-D06CC996458A}" srcOrd="8" destOrd="0" presId="urn:microsoft.com/office/officeart/2005/8/layout/target3"/>
    <dgm:cxn modelId="{C9EEBA42-989D-40B1-8DC9-7C8D2621F1A0}" type="presParOf" srcId="{2D933DCE-BBEA-46A5-98BC-CA41A7DBB761}" destId="{C4DD5B9C-4D9E-449D-A063-107A759DF3D1}" srcOrd="9" destOrd="0" presId="urn:microsoft.com/office/officeart/2005/8/layout/target3"/>
    <dgm:cxn modelId="{3473BC0B-2ACE-427B-8BC2-49435F4A9171}" type="presParOf" srcId="{2D933DCE-BBEA-46A5-98BC-CA41A7DBB761}" destId="{CD515E15-5457-47F2-8109-A2A59D66C930}" srcOrd="10" destOrd="0" presId="urn:microsoft.com/office/officeart/2005/8/layout/target3"/>
    <dgm:cxn modelId="{4F33AB7D-1321-4221-814F-5A7A6161A2FE}" type="presParOf" srcId="{2D933DCE-BBEA-46A5-98BC-CA41A7DBB761}" destId="{7DDB6D97-C311-42E1-B77C-B194BAE75773}" srcOrd="11" destOrd="0" presId="urn:microsoft.com/office/officeart/2005/8/layout/target3"/>
    <dgm:cxn modelId="{8FE378C5-319D-4ABB-9B22-54B7E7B27112}" type="presParOf" srcId="{2D933DCE-BBEA-46A5-98BC-CA41A7DBB761}" destId="{DE2B4424-17B1-4404-A13F-04051C43B79D}" srcOrd="12" destOrd="0" presId="urn:microsoft.com/office/officeart/2005/8/layout/target3"/>
    <dgm:cxn modelId="{1FA6B988-2E1A-4131-92F3-27BD1D0FD7BF}" type="presParOf" srcId="{2D933DCE-BBEA-46A5-98BC-CA41A7DBB761}" destId="{555607BD-8A1D-4EBB-825A-8C74A1FB0FFC}" srcOrd="13" destOrd="0" presId="urn:microsoft.com/office/officeart/2005/8/layout/target3"/>
    <dgm:cxn modelId="{4D08287E-3CA8-4E9C-AE2B-02F67E4CF631}" type="presParOf" srcId="{2D933DCE-BBEA-46A5-98BC-CA41A7DBB761}" destId="{AAB7E4A6-9D01-402C-9D7A-6D30767F0B58}" srcOrd="14" destOrd="0" presId="urn:microsoft.com/office/officeart/2005/8/layout/target3"/>
    <dgm:cxn modelId="{2EC895EF-2987-4DA3-8E20-02CA580DBBC4}" type="presParOf" srcId="{2D933DCE-BBEA-46A5-98BC-CA41A7DBB761}" destId="{359A210A-E8C9-4FD6-9BC7-434F4455A6B5}" srcOrd="15" destOrd="0" presId="urn:microsoft.com/office/officeart/2005/8/layout/target3"/>
    <dgm:cxn modelId="{5D6F6266-7235-45A5-AC65-52DD6C32AB4D}" type="presParOf" srcId="{2D933DCE-BBEA-46A5-98BC-CA41A7DBB761}" destId="{36B74B1E-3C18-4C06-BA03-CB2EB266F8FF}" srcOrd="16" destOrd="0" presId="urn:microsoft.com/office/officeart/2005/8/layout/target3"/>
    <dgm:cxn modelId="{31D87241-A62E-44A8-89A2-BC075022625D}" type="presParOf" srcId="{2D933DCE-BBEA-46A5-98BC-CA41A7DBB761}" destId="{94413E88-B296-45A5-9057-6B5765B63A8F}" srcOrd="17" destOrd="0" presId="urn:microsoft.com/office/officeart/2005/8/layout/target3"/>
    <dgm:cxn modelId="{35E8FB36-D54F-4708-B862-6A45CC4D59A8}" type="presParOf" srcId="{2D933DCE-BBEA-46A5-98BC-CA41A7DBB761}" destId="{5A434D34-FA65-40B0-A4CE-3A1E2B14A215}" srcOrd="18" destOrd="0" presId="urn:microsoft.com/office/officeart/2005/8/layout/target3"/>
    <dgm:cxn modelId="{A1C230DD-B3C6-4768-8805-2424370902DD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016223" cy="201622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008111" y="0"/>
          <a:ext cx="6694512" cy="20162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008111" y="0"/>
        <a:ext cx="6694512" cy="322595"/>
      </dsp:txXfrm>
    </dsp:sp>
    <dsp:sp modelId="{056AE7B2-579D-40D1-A57C-4E33BFED76BE}">
      <dsp:nvSpPr>
        <dsp:cNvPr id="0" name=""/>
        <dsp:cNvSpPr/>
      </dsp:nvSpPr>
      <dsp:spPr>
        <a:xfrm>
          <a:off x="211703" y="322595"/>
          <a:ext cx="1592816" cy="15928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008111" y="322595"/>
          <a:ext cx="6694512" cy="15928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Bc. Leona Vejrostová </a:t>
          </a:r>
          <a:endParaRPr lang="cs-CZ" sz="1200" kern="1200" dirty="0"/>
        </a:p>
      </dsp:txBody>
      <dsp:txXfrm>
        <a:off x="1008111" y="322595"/>
        <a:ext cx="6694512" cy="322595"/>
      </dsp:txXfrm>
    </dsp:sp>
    <dsp:sp modelId="{60CB9877-708D-4C64-AA73-CFD3F3076BC2}">
      <dsp:nvSpPr>
        <dsp:cNvPr id="0" name=""/>
        <dsp:cNvSpPr/>
      </dsp:nvSpPr>
      <dsp:spPr>
        <a:xfrm>
          <a:off x="423406" y="645191"/>
          <a:ext cx="1169409" cy="11694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008111" y="645191"/>
          <a:ext cx="6694512" cy="11694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NÁZEV:  </a:t>
          </a:r>
          <a:r>
            <a:rPr lang="cs-CZ" sz="1200" kern="1200" baseline="0" dirty="0" smtClean="0"/>
            <a:t>VY_22_INOVACE_02_21_Dny v týdnu 2</a:t>
          </a:r>
          <a:endParaRPr lang="cs-CZ" sz="1200" kern="1200" dirty="0"/>
        </a:p>
      </dsp:txBody>
      <dsp:txXfrm>
        <a:off x="1008111" y="645191"/>
        <a:ext cx="6694512" cy="322595"/>
      </dsp:txXfrm>
    </dsp:sp>
    <dsp:sp modelId="{CD515E15-5457-47F2-8109-A2A59D66C930}">
      <dsp:nvSpPr>
        <dsp:cNvPr id="0" name=""/>
        <dsp:cNvSpPr/>
      </dsp:nvSpPr>
      <dsp:spPr>
        <a:xfrm>
          <a:off x="635110" y="967787"/>
          <a:ext cx="746002" cy="74600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005902" y="936104"/>
          <a:ext cx="6694512" cy="7460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Anglický </a:t>
          </a:r>
          <a:r>
            <a:rPr lang="cs-CZ" sz="1000" kern="1200" smtClean="0"/>
            <a:t>jazyk </a:t>
          </a:r>
          <a:r>
            <a:rPr lang="cs-CZ" sz="1200" kern="1200" smtClean="0"/>
            <a:t> </a:t>
          </a:r>
          <a:r>
            <a:rPr lang="cs-CZ" sz="1200" kern="1200" smtClean="0"/>
            <a:t>5. </a:t>
          </a:r>
          <a:r>
            <a:rPr lang="cs-CZ" sz="1200" kern="1200" dirty="0" smtClean="0"/>
            <a:t>ročník  </a:t>
          </a:r>
          <a:endParaRPr lang="cs-CZ" sz="1200" kern="1200" dirty="0"/>
        </a:p>
      </dsp:txBody>
      <dsp:txXfrm>
        <a:off x="1005902" y="936104"/>
        <a:ext cx="6694512" cy="322595"/>
      </dsp:txXfrm>
    </dsp:sp>
    <dsp:sp modelId="{555607BD-8A1D-4EBB-825A-8C74A1FB0FFC}">
      <dsp:nvSpPr>
        <dsp:cNvPr id="0" name=""/>
        <dsp:cNvSpPr/>
      </dsp:nvSpPr>
      <dsp:spPr>
        <a:xfrm>
          <a:off x="846813" y="1290382"/>
          <a:ext cx="322595" cy="32259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991776" y="1287253"/>
          <a:ext cx="6694512" cy="3225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ČÍSLO PROJEKKTU: 2674/21/7.1.4/2011  </a:t>
          </a:r>
          <a:endParaRPr lang="cs-CZ" sz="1200" kern="1200" dirty="0"/>
        </a:p>
      </dsp:txBody>
      <dsp:txXfrm>
        <a:off x="991776" y="1287253"/>
        <a:ext cx="6694512" cy="3225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243274-B7EE-4595-BC75-E9E95D1428AE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8AABEF-69C2-4E69-B744-4C5D353DDE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55555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690B3-E715-4B72-A8A6-DCF3735239BC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0BCE0-E46D-45D7-8ECF-508DFBF326CC}" type="slidenum">
              <a:rPr lang="cs-CZ" smtClean="0"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690B3-E715-4B72-A8A6-DCF3735239BC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0BCE0-E46D-45D7-8ECF-508DFBF326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690B3-E715-4B72-A8A6-DCF3735239BC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0BCE0-E46D-45D7-8ECF-508DFBF326C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690B3-E715-4B72-A8A6-DCF3735239BC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0BCE0-E46D-45D7-8ECF-508DFBF326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690B3-E715-4B72-A8A6-DCF3735239BC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0BCE0-E46D-45D7-8ECF-508DFBF326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690B3-E715-4B72-A8A6-DCF3735239BC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0BCE0-E46D-45D7-8ECF-508DFBF326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690B3-E715-4B72-A8A6-DCF3735239BC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0BCE0-E46D-45D7-8ECF-508DFBF326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690B3-E715-4B72-A8A6-DCF3735239BC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0BCE0-E46D-45D7-8ECF-508DFBF326CC}" type="slidenum">
              <a:rPr lang="cs-CZ" smtClean="0"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690B3-E715-4B72-A8A6-DCF3735239BC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0BCE0-E46D-45D7-8ECF-508DFBF326CC}" type="slidenum">
              <a:rPr lang="cs-CZ" smtClean="0"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690B3-E715-4B72-A8A6-DCF3735239BC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0BCE0-E46D-45D7-8ECF-508DFBF326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690B3-E715-4B72-A8A6-DCF3735239BC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0BCE0-E46D-45D7-8ECF-508DFBF326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021690B3-E715-4B72-A8A6-DCF3735239BC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4BB0BCE0-E46D-45D7-8ECF-508DFBF326CC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840979756"/>
              </p:ext>
            </p:extLst>
          </p:nvPr>
        </p:nvGraphicFramePr>
        <p:xfrm>
          <a:off x="685800" y="908721"/>
          <a:ext cx="7702624" cy="20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717032"/>
            <a:ext cx="7848872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061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Materiál slouží k procvičení dnů v týdnu.</a:t>
            </a:r>
          </a:p>
          <a:p>
            <a:r>
              <a:rPr lang="cs-CZ" dirty="0" smtClean="0"/>
              <a:t>Žáci vyhledávají dny ve </a:t>
            </a:r>
            <a:r>
              <a:rPr lang="cs-CZ" dirty="0" err="1" smtClean="0"/>
              <a:t>čtyřsměrce</a:t>
            </a:r>
            <a:r>
              <a:rPr lang="cs-CZ" dirty="0" smtClean="0"/>
              <a:t>, překládají věty, pracují ve dvojicích.</a:t>
            </a:r>
            <a:endParaRPr lang="cs-CZ" dirty="0"/>
          </a:p>
          <a:p>
            <a:r>
              <a:rPr lang="cs-CZ" dirty="0" smtClean="0"/>
              <a:t>Materiál </a:t>
            </a:r>
            <a:r>
              <a:rPr lang="cs-CZ" dirty="0"/>
              <a:t>doporučuji prezentovat na interaktivní tabuli.</a:t>
            </a:r>
          </a:p>
          <a:p>
            <a:r>
              <a:rPr lang="cs-CZ" dirty="0"/>
              <a:t>Materiál byl vytvořen a pilotován v prvním pololetí školního roku 2012/2013.</a:t>
            </a:r>
          </a:p>
        </p:txBody>
      </p:sp>
    </p:spTree>
    <p:extLst>
      <p:ext uri="{BB962C8B-B14F-4D97-AF65-F5344CB8AC3E}">
        <p14:creationId xmlns:p14="http://schemas.microsoft.com/office/powerpoint/2010/main" val="4106003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DNY V TÝDNU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u="sng" dirty="0" smtClean="0"/>
              <a:t>Přečti správně dny v týdnu</a:t>
            </a:r>
          </a:p>
          <a:p>
            <a:pPr marL="0" indent="0">
              <a:buNone/>
            </a:pPr>
            <a:r>
              <a:rPr lang="cs-CZ" dirty="0" err="1" smtClean="0"/>
              <a:t>Sunday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Monday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Tuesday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Wednesday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Thursday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Friday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Saturday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8763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VYHLEDEJ A ŠKRTNI DNY V TÝDNU</a:t>
            </a:r>
            <a:br>
              <a:rPr lang="cs-CZ" dirty="0" smtClean="0"/>
            </a:br>
            <a:r>
              <a:rPr lang="cs-CZ" dirty="0" smtClean="0"/>
              <a:t>(</a:t>
            </a:r>
            <a:r>
              <a:rPr lang="cs-CZ" dirty="0" err="1" smtClean="0"/>
              <a:t>čtyřsměrka</a:t>
            </a:r>
            <a:r>
              <a:rPr lang="cs-CZ" dirty="0" smtClean="0"/>
              <a:t> – vlevo, vpravo, nahoru, dolů)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8406740"/>
              </p:ext>
            </p:extLst>
          </p:nvPr>
        </p:nvGraphicFramePr>
        <p:xfrm>
          <a:off x="683568" y="2996952"/>
          <a:ext cx="8219259" cy="2560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3251"/>
                <a:gridCol w="913251"/>
                <a:gridCol w="913251"/>
                <a:gridCol w="913251"/>
                <a:gridCol w="913251"/>
                <a:gridCol w="913251"/>
                <a:gridCol w="913251"/>
                <a:gridCol w="913251"/>
                <a:gridCol w="913251"/>
              </a:tblGrid>
              <a:tr h="274173">
                <a:tc>
                  <a:txBody>
                    <a:bodyPr/>
                    <a:lstStyle/>
                    <a:p>
                      <a:r>
                        <a:rPr lang="cs-CZ" b="1" dirty="0" smtClean="0"/>
                        <a:t>W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</a:tr>
              <a:tr h="274173"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H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</a:tr>
              <a:tr h="274173">
                <a:tc>
                  <a:txBody>
                    <a:bodyPr/>
                    <a:lstStyle/>
                    <a:p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/>
                </a:tc>
              </a:tr>
              <a:tr h="274173"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</a:tr>
              <a:tr h="274173">
                <a:tc>
                  <a:txBody>
                    <a:bodyPr/>
                    <a:lstStyle/>
                    <a:p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</a:tr>
              <a:tr h="274173">
                <a:tc>
                  <a:txBody>
                    <a:bodyPr/>
                    <a:lstStyle/>
                    <a:p>
                      <a:r>
                        <a:rPr lang="cs-CZ" b="1" dirty="0" smtClean="0"/>
                        <a:t>F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H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</a:tr>
              <a:tr h="274173"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3704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ČTI A PŘEKLÁDEJ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On </a:t>
            </a:r>
            <a:r>
              <a:rPr lang="cs-CZ" dirty="0" err="1" smtClean="0"/>
              <a:t>Monday</a:t>
            </a:r>
            <a:r>
              <a:rPr lang="cs-CZ" dirty="0" smtClean="0"/>
              <a:t> I play </a:t>
            </a:r>
            <a:r>
              <a:rPr lang="cs-CZ" dirty="0" err="1" smtClean="0"/>
              <a:t>ice</a:t>
            </a:r>
            <a:r>
              <a:rPr lang="cs-CZ" dirty="0" smtClean="0"/>
              <a:t> </a:t>
            </a:r>
            <a:r>
              <a:rPr lang="cs-CZ" dirty="0" err="1" smtClean="0"/>
              <a:t>hockey</a:t>
            </a:r>
            <a:r>
              <a:rPr lang="cs-CZ" dirty="0" smtClean="0"/>
              <a:t>.</a:t>
            </a:r>
          </a:p>
          <a:p>
            <a:r>
              <a:rPr lang="cs-CZ" dirty="0" smtClean="0"/>
              <a:t>On </a:t>
            </a:r>
            <a:r>
              <a:rPr lang="cs-CZ" dirty="0" err="1" smtClean="0"/>
              <a:t>Tuesday</a:t>
            </a:r>
            <a:r>
              <a:rPr lang="cs-CZ" dirty="0" smtClean="0"/>
              <a:t> I play </a:t>
            </a:r>
            <a:r>
              <a:rPr lang="cs-CZ" dirty="0" err="1" smtClean="0"/>
              <a:t>tennis</a:t>
            </a:r>
            <a:r>
              <a:rPr lang="cs-CZ" dirty="0" smtClean="0"/>
              <a:t>.</a:t>
            </a:r>
          </a:p>
          <a:p>
            <a:r>
              <a:rPr lang="cs-CZ" dirty="0" smtClean="0"/>
              <a:t>On </a:t>
            </a:r>
            <a:r>
              <a:rPr lang="cs-CZ" dirty="0" err="1" smtClean="0"/>
              <a:t>Wednesday</a:t>
            </a:r>
            <a:r>
              <a:rPr lang="cs-CZ" dirty="0" smtClean="0"/>
              <a:t> I play basketball.</a:t>
            </a:r>
          </a:p>
          <a:p>
            <a:r>
              <a:rPr lang="cs-CZ" dirty="0" smtClean="0"/>
              <a:t>On </a:t>
            </a:r>
            <a:r>
              <a:rPr lang="cs-CZ" dirty="0" err="1" smtClean="0"/>
              <a:t>Thursday</a:t>
            </a:r>
            <a:r>
              <a:rPr lang="cs-CZ" dirty="0" smtClean="0"/>
              <a:t> I play </a:t>
            </a:r>
            <a:r>
              <a:rPr lang="cs-CZ" dirty="0" err="1" smtClean="0"/>
              <a:t>football</a:t>
            </a:r>
            <a:r>
              <a:rPr lang="cs-CZ" dirty="0" smtClean="0"/>
              <a:t>.</a:t>
            </a:r>
          </a:p>
          <a:p>
            <a:r>
              <a:rPr lang="cs-CZ" dirty="0" smtClean="0"/>
              <a:t>On </a:t>
            </a:r>
            <a:r>
              <a:rPr lang="cs-CZ" dirty="0" err="1" smtClean="0"/>
              <a:t>Friday</a:t>
            </a:r>
            <a:r>
              <a:rPr lang="cs-CZ" dirty="0" smtClean="0"/>
              <a:t> I play </a:t>
            </a:r>
            <a:r>
              <a:rPr lang="cs-CZ" dirty="0" err="1" smtClean="0"/>
              <a:t>computer</a:t>
            </a:r>
            <a:r>
              <a:rPr lang="cs-CZ" dirty="0" smtClean="0"/>
              <a:t> </a:t>
            </a:r>
            <a:r>
              <a:rPr lang="cs-CZ" dirty="0" err="1" smtClean="0"/>
              <a:t>games</a:t>
            </a:r>
            <a:r>
              <a:rPr lang="cs-CZ" dirty="0" smtClean="0"/>
              <a:t>.</a:t>
            </a:r>
          </a:p>
          <a:p>
            <a:r>
              <a:rPr lang="cs-CZ" dirty="0" smtClean="0"/>
              <a:t>On </a:t>
            </a:r>
            <a:r>
              <a:rPr lang="cs-CZ" dirty="0" err="1" smtClean="0"/>
              <a:t>Saturday</a:t>
            </a:r>
            <a:r>
              <a:rPr lang="cs-CZ" dirty="0" smtClean="0"/>
              <a:t> I play </a:t>
            </a:r>
            <a:r>
              <a:rPr lang="cs-CZ" dirty="0" err="1" smtClean="0"/>
              <a:t>darts</a:t>
            </a:r>
            <a:r>
              <a:rPr lang="cs-CZ" dirty="0" smtClean="0"/>
              <a:t>.</a:t>
            </a:r>
          </a:p>
          <a:p>
            <a:r>
              <a:rPr lang="cs-CZ" dirty="0" smtClean="0"/>
              <a:t>On </a:t>
            </a:r>
            <a:r>
              <a:rPr lang="cs-CZ" dirty="0" err="1" smtClean="0"/>
              <a:t>Sunday</a:t>
            </a:r>
            <a:r>
              <a:rPr lang="cs-CZ" dirty="0" smtClean="0"/>
              <a:t> I play </a:t>
            </a:r>
            <a:r>
              <a:rPr lang="cs-CZ" dirty="0" err="1" smtClean="0"/>
              <a:t>cards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4501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PRÁCE VE DVOJICÍCH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Ptej se spolužáka, co je dnes za den /dny obměňujte/.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day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today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Monday</a:t>
            </a:r>
            <a:r>
              <a:rPr lang="cs-CZ" dirty="0" smtClean="0"/>
              <a:t> </a:t>
            </a:r>
            <a:r>
              <a:rPr lang="cs-CZ" dirty="0" err="1" smtClean="0"/>
              <a:t>today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9544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PŘIŘAZUJ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WEDNESDAY                       pondělí</a:t>
            </a:r>
          </a:p>
          <a:p>
            <a:pPr marL="0" indent="0">
              <a:buNone/>
            </a:pPr>
            <a:r>
              <a:rPr lang="cs-CZ" dirty="0" smtClean="0"/>
              <a:t>THURSDAY</a:t>
            </a:r>
          </a:p>
          <a:p>
            <a:pPr marL="0" indent="0">
              <a:buNone/>
            </a:pPr>
            <a:r>
              <a:rPr lang="cs-CZ" dirty="0" smtClean="0"/>
              <a:t>MONDAY                    středa                        úterý</a:t>
            </a:r>
          </a:p>
          <a:p>
            <a:pPr marL="0" indent="0">
              <a:buNone/>
            </a:pPr>
            <a:r>
              <a:rPr lang="cs-CZ" dirty="0" smtClean="0"/>
              <a:t>FRIDAY</a:t>
            </a:r>
          </a:p>
          <a:p>
            <a:pPr marL="0" indent="0">
              <a:buNone/>
            </a:pPr>
            <a:r>
              <a:rPr lang="cs-CZ" dirty="0" smtClean="0"/>
              <a:t>SATURDAY                                  sobota</a:t>
            </a:r>
          </a:p>
          <a:p>
            <a:pPr marL="0" indent="0">
              <a:buNone/>
            </a:pPr>
            <a:r>
              <a:rPr lang="cs-CZ" dirty="0" smtClean="0"/>
              <a:t>TUESDAY           neděle</a:t>
            </a:r>
          </a:p>
          <a:p>
            <a:pPr marL="0" indent="0">
              <a:buNone/>
            </a:pPr>
            <a:r>
              <a:rPr lang="cs-CZ" dirty="0" smtClean="0"/>
              <a:t>SUNDAY                                 čtvrtek               pátek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4654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NAPIŠ DNY V TÝDNU PODLE ANGLICKÉHO KALENDÁŘE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 _____________</a:t>
            </a:r>
          </a:p>
          <a:p>
            <a:r>
              <a:rPr lang="cs-CZ" dirty="0" smtClean="0"/>
              <a:t>M ____________</a:t>
            </a:r>
          </a:p>
          <a:p>
            <a:r>
              <a:rPr lang="cs-CZ" dirty="0" smtClean="0"/>
              <a:t>T _____________</a:t>
            </a:r>
          </a:p>
          <a:p>
            <a:r>
              <a:rPr lang="cs-CZ" dirty="0" smtClean="0"/>
              <a:t>W ____________</a:t>
            </a:r>
          </a:p>
          <a:p>
            <a:r>
              <a:rPr lang="cs-CZ" dirty="0" smtClean="0"/>
              <a:t>T _____________</a:t>
            </a:r>
          </a:p>
          <a:p>
            <a:r>
              <a:rPr lang="cs-CZ" dirty="0" smtClean="0"/>
              <a:t>F _____________</a:t>
            </a:r>
          </a:p>
          <a:p>
            <a:r>
              <a:rPr lang="cs-CZ" dirty="0" smtClean="0"/>
              <a:t>S _____________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3550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54</TotalTime>
  <Words>298</Words>
  <Application>Microsoft Office PowerPoint</Application>
  <PresentationFormat>Předvádění na obrazovce (4:3)</PresentationFormat>
  <Paragraphs>115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Došky</vt:lpstr>
      <vt:lpstr>Prezentace aplikace PowerPoint</vt:lpstr>
      <vt:lpstr>ANOTACE</vt:lpstr>
      <vt:lpstr>DNY V TÝDNU</vt:lpstr>
      <vt:lpstr>VYHLEDEJ A ŠKRTNI DNY V TÝDNU (čtyřsměrka – vlevo, vpravo, nahoru, dolů)</vt:lpstr>
      <vt:lpstr>ČTI A PŘEKLÁDEJ</vt:lpstr>
      <vt:lpstr>PRÁCE VE DVOJICÍCH</vt:lpstr>
      <vt:lpstr>PŘIŘAZUJ</vt:lpstr>
      <vt:lpstr>NAPIŠ DNY V TÝDNU PODLE ANGLICKÉHO KALENDÁŘE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DNY V TÝDNU</dc:title>
  <dc:creator>Leona</dc:creator>
  <cp:lastModifiedBy>Leona</cp:lastModifiedBy>
  <cp:revision>7</cp:revision>
  <dcterms:created xsi:type="dcterms:W3CDTF">2012-06-23T14:08:33Z</dcterms:created>
  <dcterms:modified xsi:type="dcterms:W3CDTF">2012-12-01T08:37:10Z</dcterms:modified>
</cp:coreProperties>
</file>