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Layouts/slideLayout6.xml" ContentType="application/vnd.openxmlformats-officedocument.presentationml.slideLayout+xml"/>
  <Override PartName="/ppt/notesSlides/notesSlide38.xml" ContentType="application/vnd.openxmlformats-officedocument.presentationml.notesSlide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27.xml" ContentType="application/vnd.openxmlformats-officedocument.presentationml.notesSlide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notesSlides/notesSlide3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3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notesSlides/notesSlide18.xml" ContentType="application/vnd.openxmlformats-officedocument.presentationml.notesSlide+xml"/>
  <Override PartName="/ppt/notesSlides/notesSlide36.xml" ContentType="application/vnd.openxmlformats-officedocument.presentationml.notesSlide+xml"/>
  <Default Extension="rels" ContentType="application/vnd.openxmlformats-package.relationshi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39" r:id="rId1"/>
  </p:sldMasterIdLst>
  <p:notesMasterIdLst>
    <p:notesMasterId r:id="rId45"/>
  </p:notesMasterIdLst>
  <p:handoutMasterIdLst>
    <p:handoutMasterId r:id="rId46"/>
  </p:handoutMasterIdLst>
  <p:sldIdLst>
    <p:sldId id="322" r:id="rId2"/>
    <p:sldId id="256" r:id="rId3"/>
    <p:sldId id="257" r:id="rId4"/>
    <p:sldId id="262" r:id="rId5"/>
    <p:sldId id="258" r:id="rId6"/>
    <p:sldId id="268" r:id="rId7"/>
    <p:sldId id="259" r:id="rId8"/>
    <p:sldId id="269" r:id="rId9"/>
    <p:sldId id="260" r:id="rId10"/>
    <p:sldId id="270" r:id="rId11"/>
    <p:sldId id="261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84" r:id="rId26"/>
    <p:sldId id="285" r:id="rId27"/>
    <p:sldId id="286" r:id="rId28"/>
    <p:sldId id="287" r:id="rId29"/>
    <p:sldId id="288" r:id="rId30"/>
    <p:sldId id="289" r:id="rId31"/>
    <p:sldId id="290" r:id="rId32"/>
    <p:sldId id="291" r:id="rId33"/>
    <p:sldId id="316" r:id="rId34"/>
    <p:sldId id="295" r:id="rId35"/>
    <p:sldId id="317" r:id="rId36"/>
    <p:sldId id="302" r:id="rId37"/>
    <p:sldId id="318" r:id="rId38"/>
    <p:sldId id="303" r:id="rId39"/>
    <p:sldId id="319" r:id="rId40"/>
    <p:sldId id="304" r:id="rId41"/>
    <p:sldId id="301" r:id="rId42"/>
    <p:sldId id="305" r:id="rId43"/>
    <p:sldId id="323" r:id="rId4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993300"/>
    <a:srgbClr val="FF6600"/>
    <a:srgbClr val="6666FF"/>
    <a:srgbClr val="FF3300"/>
    <a:srgbClr val="F9DC07"/>
    <a:srgbClr val="6600FF"/>
    <a:srgbClr val="6600CC"/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28" autoAdjust="0"/>
  </p:normalViewPr>
  <p:slideViewPr>
    <p:cSldViewPr snapToObjects="1">
      <p:cViewPr>
        <p:scale>
          <a:sx n="100" d="100"/>
          <a:sy n="100" d="100"/>
        </p:scale>
        <p:origin x="-1944" y="-6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Objects="1">
      <p:cViewPr varScale="1">
        <p:scale>
          <a:sx n="57" d="100"/>
          <a:sy n="57" d="100"/>
        </p:scale>
        <p:origin x="-1232" y="-11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0" hangingPunct="0">
              <a:defRPr sz="1200" dirty="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dirty="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 dirty="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81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fld id="{2D47F999-4CF8-493B-8043-CB43A829107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0" hangingPunct="0">
              <a:defRPr sz="1200" dirty="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dirty="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73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4711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 dirty="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711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fld id="{14253BB3-03E7-4F76-A17D-4662F6E75FC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8FBEA1B-1D27-499C-87F0-6A3B076AA5E6}" type="slidenum">
              <a:rPr lang="en-US" smtClean="0">
                <a:cs typeface="Arial" charset="0"/>
              </a:rPr>
              <a:pPr/>
              <a:t>2</a:t>
            </a:fld>
            <a:endParaRPr lang="en-US" smtClean="0">
              <a:cs typeface="Arial" charset="0"/>
            </a:endParaRPr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52FE775-074F-488E-BDF9-9C98C8713F60}" type="slidenum">
              <a:rPr lang="en-US" smtClean="0">
                <a:cs typeface="Arial" charset="0"/>
              </a:rPr>
              <a:pPr/>
              <a:t>3</a:t>
            </a:fld>
            <a:endParaRPr lang="en-US" smtClean="0">
              <a:cs typeface="Arial" charset="0"/>
            </a:endParaRPr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A47B153-6BD7-4C40-A527-3658382B1BC3}" type="slidenum">
              <a:rPr lang="en-US" smtClean="0">
                <a:cs typeface="Arial" charset="0"/>
              </a:rPr>
              <a:pPr/>
              <a:t>4</a:t>
            </a:fld>
            <a:endParaRPr lang="en-US" smtClean="0">
              <a:cs typeface="Arial" charset="0"/>
            </a:endParaRPr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24D8DFC-E684-49B9-9745-AB2B0BAE24E1}" type="slidenum">
              <a:rPr lang="en-US" smtClean="0">
                <a:cs typeface="Arial" charset="0"/>
              </a:rPr>
              <a:pPr/>
              <a:t>5</a:t>
            </a:fld>
            <a:endParaRPr lang="en-US" smtClean="0">
              <a:cs typeface="Arial" charset="0"/>
            </a:endParaRPr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A7F79F4-5A75-40C4-AD98-7D64306FF8F1}" type="slidenum">
              <a:rPr lang="en-US" smtClean="0">
                <a:cs typeface="Arial" charset="0"/>
              </a:rPr>
              <a:pPr/>
              <a:t>6</a:t>
            </a:fld>
            <a:endParaRPr lang="en-US" smtClean="0">
              <a:cs typeface="Arial" charset="0"/>
            </a:endParaRPr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D5146A2-A27B-4273-9E0B-462ECD964B53}" type="slidenum">
              <a:rPr lang="en-US" smtClean="0">
                <a:cs typeface="Arial" charset="0"/>
              </a:rPr>
              <a:pPr/>
              <a:t>7</a:t>
            </a:fld>
            <a:endParaRPr lang="en-US" smtClean="0">
              <a:cs typeface="Arial" charset="0"/>
            </a:endParaRPr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7F03C00-D2A0-4EBB-9D84-B6AA6AE4941D}" type="slidenum">
              <a:rPr lang="en-US" smtClean="0">
                <a:cs typeface="Arial" charset="0"/>
              </a:rPr>
              <a:pPr/>
              <a:t>8</a:t>
            </a:fld>
            <a:endParaRPr lang="en-US" smtClean="0">
              <a:cs typeface="Arial" charset="0"/>
            </a:endParaRPr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53477ED-F5CB-40A3-B1E4-3C98F8BA6226}" type="slidenum">
              <a:rPr lang="en-US" smtClean="0">
                <a:cs typeface="Arial" charset="0"/>
              </a:rPr>
              <a:pPr/>
              <a:t>9</a:t>
            </a:fld>
            <a:endParaRPr lang="en-US" smtClean="0">
              <a:cs typeface="Arial" charset="0"/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77F2584-D34E-4FBC-B40C-37D5BFACF251}" type="slidenum">
              <a:rPr lang="en-US" smtClean="0">
                <a:cs typeface="Arial" charset="0"/>
              </a:rPr>
              <a:pPr/>
              <a:t>10</a:t>
            </a:fld>
            <a:endParaRPr lang="en-US" smtClean="0">
              <a:cs typeface="Arial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4E3DC4F-0F8D-4C21-9313-6F25C84A602E}" type="slidenum">
              <a:rPr lang="en-US" smtClean="0">
                <a:cs typeface="Arial" charset="0"/>
              </a:rPr>
              <a:pPr/>
              <a:t>11</a:t>
            </a:fld>
            <a:endParaRPr lang="en-US" smtClean="0">
              <a:cs typeface="Arial" charset="0"/>
            </a:endParaRPr>
          </a:p>
        </p:txBody>
      </p:sp>
      <p:sp>
        <p:nvSpPr>
          <p:cNvPr id="686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58B5357-70A3-4C9A-984F-E347238968B1}" type="slidenum">
              <a:rPr lang="en-US" smtClean="0">
                <a:cs typeface="Arial" charset="0"/>
              </a:rPr>
              <a:pPr/>
              <a:t>12</a:t>
            </a:fld>
            <a:endParaRPr lang="en-US" smtClean="0">
              <a:cs typeface="Arial" charset="0"/>
            </a:endParaRPr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C775C07-4783-4362-9591-27E06384219B}" type="slidenum">
              <a:rPr lang="en-US" smtClean="0">
                <a:cs typeface="Arial" charset="0"/>
              </a:rPr>
              <a:pPr/>
              <a:t>13</a:t>
            </a:fld>
            <a:endParaRPr lang="en-US" smtClean="0">
              <a:cs typeface="Arial" charset="0"/>
            </a:endParaRPr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EF59B98-19DA-4B93-965A-C93D862FC886}" type="slidenum">
              <a:rPr lang="en-US" smtClean="0">
                <a:cs typeface="Arial" charset="0"/>
              </a:rPr>
              <a:pPr/>
              <a:t>14</a:t>
            </a:fld>
            <a:endParaRPr lang="en-US" smtClean="0">
              <a:cs typeface="Arial" charset="0"/>
            </a:endParaRPr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4370580-C393-4649-A9D6-429FCD01A3F5}" type="slidenum">
              <a:rPr lang="en-US" smtClean="0">
                <a:cs typeface="Arial" charset="0"/>
              </a:rPr>
              <a:pPr/>
              <a:t>15</a:t>
            </a:fld>
            <a:endParaRPr lang="en-US" smtClean="0">
              <a:cs typeface="Arial" charset="0"/>
            </a:endParaRPr>
          </a:p>
        </p:txBody>
      </p:sp>
      <p:sp>
        <p:nvSpPr>
          <p:cNvPr id="72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8F5F3AA-EA73-4CD7-808B-C2D5D7D6290C}" type="slidenum">
              <a:rPr lang="en-US" smtClean="0">
                <a:cs typeface="Arial" charset="0"/>
              </a:rPr>
              <a:pPr/>
              <a:t>16</a:t>
            </a:fld>
            <a:endParaRPr lang="en-US" smtClean="0">
              <a:cs typeface="Arial" charset="0"/>
            </a:endParaRPr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ACEA0BF-DD11-401F-8357-5F3BC1865F50}" type="slidenum">
              <a:rPr lang="en-US" smtClean="0">
                <a:cs typeface="Arial" charset="0"/>
              </a:rPr>
              <a:pPr/>
              <a:t>17</a:t>
            </a:fld>
            <a:endParaRPr lang="en-US" smtClean="0">
              <a:cs typeface="Arial" charset="0"/>
            </a:endParaRPr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930E41A-B803-4C9A-ABB0-977711320173}" type="slidenum">
              <a:rPr lang="en-US" smtClean="0">
                <a:cs typeface="Arial" charset="0"/>
              </a:rPr>
              <a:pPr/>
              <a:t>18</a:t>
            </a:fld>
            <a:endParaRPr lang="en-US" smtClean="0">
              <a:cs typeface="Arial" charset="0"/>
            </a:endParaRPr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AFE6BE9-9BD4-4ED5-A101-A9C66DB910A0}" type="slidenum">
              <a:rPr lang="en-US" smtClean="0">
                <a:cs typeface="Arial" charset="0"/>
              </a:rPr>
              <a:pPr/>
              <a:t>19</a:t>
            </a:fld>
            <a:endParaRPr lang="en-US" smtClean="0">
              <a:cs typeface="Arial" charset="0"/>
            </a:endParaRPr>
          </a:p>
        </p:txBody>
      </p:sp>
      <p:sp>
        <p:nvSpPr>
          <p:cNvPr id="768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1219B77-1C14-4916-A6D4-965D22985C18}" type="slidenum">
              <a:rPr lang="en-US" smtClean="0">
                <a:cs typeface="Arial" charset="0"/>
              </a:rPr>
              <a:pPr/>
              <a:t>20</a:t>
            </a:fld>
            <a:endParaRPr lang="en-US" smtClean="0">
              <a:cs typeface="Arial" charset="0"/>
            </a:endParaRPr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FA25A1B-67ED-479C-8E76-789C4ADB1BF2}" type="slidenum">
              <a:rPr lang="en-US" smtClean="0">
                <a:cs typeface="Arial" charset="0"/>
              </a:rPr>
              <a:pPr/>
              <a:t>21</a:t>
            </a:fld>
            <a:endParaRPr lang="en-US" smtClean="0">
              <a:cs typeface="Arial" charset="0"/>
            </a:endParaRPr>
          </a:p>
        </p:txBody>
      </p:sp>
      <p:sp>
        <p:nvSpPr>
          <p:cNvPr id="78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33CCBC0-C877-4427-83BB-D51AF714601E}" type="slidenum">
              <a:rPr lang="en-US" smtClean="0">
                <a:cs typeface="Arial" charset="0"/>
              </a:rPr>
              <a:pPr/>
              <a:t>22</a:t>
            </a:fld>
            <a:endParaRPr lang="en-US" smtClean="0">
              <a:cs typeface="Arial" charset="0"/>
            </a:endParaRPr>
          </a:p>
        </p:txBody>
      </p:sp>
      <p:sp>
        <p:nvSpPr>
          <p:cNvPr id="79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C5A4C10-BF0E-480A-A5A7-5D5E85C7E894}" type="slidenum">
              <a:rPr lang="en-US" smtClean="0">
                <a:cs typeface="Arial" charset="0"/>
              </a:rPr>
              <a:pPr/>
              <a:t>23</a:t>
            </a:fld>
            <a:endParaRPr lang="en-US" smtClean="0">
              <a:cs typeface="Arial" charset="0"/>
            </a:endParaRPr>
          </a:p>
        </p:txBody>
      </p:sp>
      <p:sp>
        <p:nvSpPr>
          <p:cNvPr id="808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9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FEE7B81-FF3D-4085-B8FE-651BA5796084}" type="slidenum">
              <a:rPr lang="en-US" smtClean="0">
                <a:cs typeface="Arial" charset="0"/>
              </a:rPr>
              <a:pPr/>
              <a:t>24</a:t>
            </a:fld>
            <a:endParaRPr lang="en-US" smtClean="0">
              <a:cs typeface="Arial" charset="0"/>
            </a:endParaRPr>
          </a:p>
        </p:txBody>
      </p:sp>
      <p:sp>
        <p:nvSpPr>
          <p:cNvPr id="819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E337CC3-3791-4FB4-8F5A-D4EC1FDC9A81}" type="slidenum">
              <a:rPr lang="en-US" smtClean="0">
                <a:cs typeface="Arial" charset="0"/>
              </a:rPr>
              <a:pPr/>
              <a:t>25</a:t>
            </a:fld>
            <a:endParaRPr lang="en-US" smtClean="0">
              <a:cs typeface="Arial" charset="0"/>
            </a:endParaRPr>
          </a:p>
        </p:txBody>
      </p:sp>
      <p:sp>
        <p:nvSpPr>
          <p:cNvPr id="839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B9FC750-9C37-4E9E-AA99-9EA690B09638}" type="slidenum">
              <a:rPr lang="en-US" smtClean="0">
                <a:cs typeface="Arial" charset="0"/>
              </a:rPr>
              <a:pPr/>
              <a:t>26</a:t>
            </a:fld>
            <a:endParaRPr lang="en-US" smtClean="0">
              <a:cs typeface="Arial" charset="0"/>
            </a:endParaRPr>
          </a:p>
        </p:txBody>
      </p:sp>
      <p:sp>
        <p:nvSpPr>
          <p:cNvPr id="849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8589442-6793-442E-AE0C-38F32831202D}" type="slidenum">
              <a:rPr lang="en-US" smtClean="0">
                <a:cs typeface="Arial" charset="0"/>
              </a:rPr>
              <a:pPr/>
              <a:t>27</a:t>
            </a:fld>
            <a:endParaRPr lang="en-US" smtClean="0">
              <a:cs typeface="Arial" charset="0"/>
            </a:endParaRPr>
          </a:p>
        </p:txBody>
      </p:sp>
      <p:sp>
        <p:nvSpPr>
          <p:cNvPr id="860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1BDE881-D3CC-4FB7-A54B-765F617350E7}" type="slidenum">
              <a:rPr lang="en-US" smtClean="0">
                <a:cs typeface="Arial" charset="0"/>
              </a:rPr>
              <a:pPr/>
              <a:t>28</a:t>
            </a:fld>
            <a:endParaRPr lang="en-US" smtClean="0">
              <a:cs typeface="Arial" charset="0"/>
            </a:endParaRPr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A489276-22CA-4929-8252-4F20263BDAA8}" type="slidenum">
              <a:rPr lang="en-US" smtClean="0">
                <a:cs typeface="Arial" charset="0"/>
              </a:rPr>
              <a:pPr/>
              <a:t>29</a:t>
            </a:fld>
            <a:endParaRPr lang="en-US" smtClean="0">
              <a:cs typeface="Arial" charset="0"/>
            </a:endParaRPr>
          </a:p>
        </p:txBody>
      </p:sp>
      <p:sp>
        <p:nvSpPr>
          <p:cNvPr id="880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FB874A4-55BE-4B2C-9FAA-3C4D0E7010BB}" type="slidenum">
              <a:rPr lang="en-US" smtClean="0">
                <a:cs typeface="Arial" charset="0"/>
              </a:rPr>
              <a:pPr/>
              <a:t>30</a:t>
            </a:fld>
            <a:endParaRPr lang="en-US" smtClean="0">
              <a:cs typeface="Arial" charset="0"/>
            </a:endParaRPr>
          </a:p>
        </p:txBody>
      </p:sp>
      <p:sp>
        <p:nvSpPr>
          <p:cNvPr id="890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6373C25-5AD4-457C-A40C-2EA3E23228F9}" type="slidenum">
              <a:rPr lang="en-US" smtClean="0">
                <a:cs typeface="Arial" charset="0"/>
              </a:rPr>
              <a:pPr/>
              <a:t>31</a:t>
            </a:fld>
            <a:endParaRPr lang="en-US" smtClean="0">
              <a:cs typeface="Arial" charset="0"/>
            </a:endParaRPr>
          </a:p>
        </p:txBody>
      </p:sp>
      <p:sp>
        <p:nvSpPr>
          <p:cNvPr id="901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DC89B6A-320B-4C2E-BD41-A1E1FF62A21D}" type="slidenum">
              <a:rPr lang="en-US" smtClean="0">
                <a:cs typeface="Arial" charset="0"/>
              </a:rPr>
              <a:pPr/>
              <a:t>32</a:t>
            </a:fld>
            <a:endParaRPr lang="en-US" smtClean="0">
              <a:cs typeface="Arial" charset="0"/>
            </a:endParaRPr>
          </a:p>
        </p:txBody>
      </p:sp>
      <p:sp>
        <p:nvSpPr>
          <p:cNvPr id="911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C7CD511-193E-4428-AC84-CA39C5CD8819}" type="slidenum">
              <a:rPr lang="en-US" smtClean="0">
                <a:cs typeface="Arial" charset="0"/>
              </a:rPr>
              <a:pPr/>
              <a:t>33</a:t>
            </a:fld>
            <a:endParaRPr lang="en-US" smtClean="0">
              <a:cs typeface="Arial" charset="0"/>
            </a:endParaRPr>
          </a:p>
        </p:txBody>
      </p:sp>
      <p:sp>
        <p:nvSpPr>
          <p:cNvPr id="921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D6D5B3D-7167-4B9A-8C65-7E2D832CA70F}" type="slidenum">
              <a:rPr lang="en-US" smtClean="0">
                <a:cs typeface="Arial" charset="0"/>
              </a:rPr>
              <a:pPr/>
              <a:t>34</a:t>
            </a:fld>
            <a:endParaRPr lang="en-US" smtClean="0">
              <a:cs typeface="Arial" charset="0"/>
            </a:endParaRPr>
          </a:p>
        </p:txBody>
      </p:sp>
      <p:sp>
        <p:nvSpPr>
          <p:cNvPr id="931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9B5F3EE-99ED-4CC6-AC51-17D449A5C13A}" type="slidenum">
              <a:rPr lang="en-US" smtClean="0">
                <a:cs typeface="Arial" charset="0"/>
              </a:rPr>
              <a:pPr/>
              <a:t>35</a:t>
            </a:fld>
            <a:endParaRPr lang="en-US" smtClean="0">
              <a:cs typeface="Arial" charset="0"/>
            </a:endParaRPr>
          </a:p>
        </p:txBody>
      </p:sp>
      <p:sp>
        <p:nvSpPr>
          <p:cNvPr id="942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9F91541-56D8-4EC5-A51A-E0534E340F4E}" type="slidenum">
              <a:rPr lang="en-US" smtClean="0">
                <a:cs typeface="Arial" charset="0"/>
              </a:rPr>
              <a:pPr/>
              <a:t>36</a:t>
            </a:fld>
            <a:endParaRPr lang="en-US" smtClean="0">
              <a:cs typeface="Arial" charset="0"/>
            </a:endParaRPr>
          </a:p>
        </p:txBody>
      </p:sp>
      <p:sp>
        <p:nvSpPr>
          <p:cNvPr id="952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B959117-03F0-4E72-86A7-376BA8047BB3}" type="slidenum">
              <a:rPr lang="en-US" smtClean="0">
                <a:cs typeface="Arial" charset="0"/>
              </a:rPr>
              <a:pPr/>
              <a:t>37</a:t>
            </a:fld>
            <a:endParaRPr lang="en-US" smtClean="0">
              <a:cs typeface="Arial" charset="0"/>
            </a:endParaRPr>
          </a:p>
        </p:txBody>
      </p:sp>
      <p:sp>
        <p:nvSpPr>
          <p:cNvPr id="962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72FD4E8-888B-4F44-8424-80C8CD3D24FD}" type="slidenum">
              <a:rPr lang="en-US" smtClean="0">
                <a:cs typeface="Arial" charset="0"/>
              </a:rPr>
              <a:pPr/>
              <a:t>38</a:t>
            </a:fld>
            <a:endParaRPr lang="en-US" smtClean="0">
              <a:cs typeface="Arial" charset="0"/>
            </a:endParaRPr>
          </a:p>
        </p:txBody>
      </p:sp>
      <p:sp>
        <p:nvSpPr>
          <p:cNvPr id="972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72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690BEAB-D81A-4B62-B9A2-D2F729FB2D70}" type="slidenum">
              <a:rPr lang="en-US" smtClean="0">
                <a:cs typeface="Arial" charset="0"/>
              </a:rPr>
              <a:pPr/>
              <a:t>39</a:t>
            </a:fld>
            <a:endParaRPr lang="en-US" smtClean="0">
              <a:cs typeface="Arial" charset="0"/>
            </a:endParaRPr>
          </a:p>
        </p:txBody>
      </p:sp>
      <p:sp>
        <p:nvSpPr>
          <p:cNvPr id="983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3E6483A-AEB3-4EA1-873F-6A40A5DEC8CF}" type="slidenum">
              <a:rPr lang="en-US" smtClean="0">
                <a:cs typeface="Arial" charset="0"/>
              </a:rPr>
              <a:pPr/>
              <a:t>40</a:t>
            </a:fld>
            <a:endParaRPr lang="en-US" smtClean="0">
              <a:cs typeface="Arial" charset="0"/>
            </a:endParaRPr>
          </a:p>
        </p:txBody>
      </p:sp>
      <p:sp>
        <p:nvSpPr>
          <p:cNvPr id="993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93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40C5388-AE7E-43A4-8580-86642366AB96}" type="slidenum">
              <a:rPr lang="en-US" smtClean="0">
                <a:cs typeface="Arial" charset="0"/>
              </a:rPr>
              <a:pPr/>
              <a:t>41</a:t>
            </a:fld>
            <a:endParaRPr lang="en-US" smtClean="0">
              <a:cs typeface="Arial" charset="0"/>
            </a:endParaRPr>
          </a:p>
        </p:txBody>
      </p:sp>
      <p:sp>
        <p:nvSpPr>
          <p:cNvPr id="1003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84B0AC4-DCD6-4DB3-81CE-EB8B70E9A2F7}" type="slidenum">
              <a:rPr lang="en-US" smtClean="0">
                <a:cs typeface="Arial" charset="0"/>
              </a:rPr>
              <a:pPr/>
              <a:t>42</a:t>
            </a:fld>
            <a:endParaRPr lang="en-US" smtClean="0">
              <a:cs typeface="Arial" charset="0"/>
            </a:endParaRPr>
          </a:p>
        </p:txBody>
      </p:sp>
      <p:sp>
        <p:nvSpPr>
          <p:cNvPr id="1013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12/18/2011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>
              <a:solidFill>
                <a:schemeClr val="accent1">
                  <a:tint val="20000"/>
                </a:scheme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12/18/2011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12/18/2011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12/18/2011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12/18/2011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12/18/2011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12/18/2011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12/18/2011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12/18/2011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>
              <a:solidFill>
                <a:schemeClr val="tx1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12/18/2011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12/18/2011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dirty="0" smtClean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44213AF-26F6-41FA-8D85-E2C5388D6E58}" type="datetimeFigureOut">
              <a:rPr lang="en-US" smtClean="0"/>
              <a:pPr/>
              <a:t>12/18/2011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  <p:sldLayoutId id="2147483751" r:id="rId12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13" Type="http://schemas.openxmlformats.org/officeDocument/2006/relationships/slide" Target="slide33.xml"/><Relationship Id="rId18" Type="http://schemas.openxmlformats.org/officeDocument/2006/relationships/slide" Target="slide19.xml"/><Relationship Id="rId3" Type="http://schemas.openxmlformats.org/officeDocument/2006/relationships/slide" Target="slide3.xml"/><Relationship Id="rId21" Type="http://schemas.openxmlformats.org/officeDocument/2006/relationships/slide" Target="slide39.xml"/><Relationship Id="rId7" Type="http://schemas.openxmlformats.org/officeDocument/2006/relationships/slide" Target="slide23.xml"/><Relationship Id="rId12" Type="http://schemas.openxmlformats.org/officeDocument/2006/relationships/slide" Target="slide35.xml"/><Relationship Id="rId17" Type="http://schemas.openxmlformats.org/officeDocument/2006/relationships/slide" Target="slide41.xml"/><Relationship Id="rId2" Type="http://schemas.openxmlformats.org/officeDocument/2006/relationships/notesSlide" Target="../notesSlides/notesSlide1.xml"/><Relationship Id="rId16" Type="http://schemas.openxmlformats.org/officeDocument/2006/relationships/slide" Target="slide11.xml"/><Relationship Id="rId20" Type="http://schemas.openxmlformats.org/officeDocument/2006/relationships/slide" Target="slide29.xml"/><Relationship Id="rId1" Type="http://schemas.openxmlformats.org/officeDocument/2006/relationships/slideLayout" Target="../slideLayouts/slideLayout12.xml"/><Relationship Id="rId6" Type="http://schemas.openxmlformats.org/officeDocument/2006/relationships/slide" Target="slide13.xml"/><Relationship Id="rId11" Type="http://schemas.openxmlformats.org/officeDocument/2006/relationships/slide" Target="slide37.xml"/><Relationship Id="rId5" Type="http://schemas.openxmlformats.org/officeDocument/2006/relationships/slide" Target="slide17.xml"/><Relationship Id="rId15" Type="http://schemas.openxmlformats.org/officeDocument/2006/relationships/slide" Target="slide21.xml"/><Relationship Id="rId10" Type="http://schemas.openxmlformats.org/officeDocument/2006/relationships/slide" Target="slide27.xml"/><Relationship Id="rId19" Type="http://schemas.openxmlformats.org/officeDocument/2006/relationships/slide" Target="slide9.xml"/><Relationship Id="rId4" Type="http://schemas.openxmlformats.org/officeDocument/2006/relationships/slide" Target="slide5.xml"/><Relationship Id="rId9" Type="http://schemas.openxmlformats.org/officeDocument/2006/relationships/slide" Target="slide25.xml"/><Relationship Id="rId14" Type="http://schemas.openxmlformats.org/officeDocument/2006/relationships/slide" Target="slide15.xml"/><Relationship Id="rId22" Type="http://schemas.openxmlformats.org/officeDocument/2006/relationships/slide" Target="slide3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24000" y="332656"/>
            <a:ext cx="7772400" cy="1368152"/>
          </a:xfrm>
        </p:spPr>
        <p:txBody>
          <a:bodyPr>
            <a:normAutofit fontScale="90000"/>
          </a:bodyPr>
          <a:lstStyle/>
          <a:p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Název školy: ZŠ Varnsdorf, Edisonova 2821, okres Děčín, příspěvková organizace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124000" y="1340768"/>
            <a:ext cx="7772400" cy="1440160"/>
          </a:xfrm>
          <a:prstGeom prst="rect">
            <a:avLst/>
          </a:prstGeom>
        </p:spPr>
        <p:txBody>
          <a:bodyPr anchor="ctr">
            <a:normAutofit fontScale="60000" lnSpcReduction="20000"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</a:pPr>
            <a:r>
              <a:rPr lang="x-none" sz="2800" smtClean="0"/>
              <a:t>Jazyk a jazyková komunikace, Český jazyk</a:t>
            </a:r>
            <a:r>
              <a:rPr lang="cs-CZ" sz="2800" dirty="0" smtClean="0"/>
              <a:t> a literatura</a:t>
            </a:r>
            <a:r>
              <a:rPr lang="x-none" sz="2800" smtClean="0"/>
              <a:t>, </a:t>
            </a:r>
            <a:r>
              <a:rPr lang="cs-CZ" sz="2800" dirty="0" smtClean="0"/>
              <a:t>Slova citově zabarvená</a:t>
            </a:r>
          </a:p>
          <a:p>
            <a:pPr fontAlgn="auto">
              <a:lnSpc>
                <a:spcPct val="120000"/>
              </a:lnSpc>
              <a:spcAft>
                <a:spcPts val="0"/>
              </a:spcAft>
            </a:pPr>
            <a:r>
              <a:rPr lang="x-none" sz="2800" smtClean="0"/>
              <a:t>Autor: Mgr. Jana Koukalová</a:t>
            </a:r>
            <a:endParaRPr lang="cs-CZ" sz="2800" b="1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3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3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3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59696" y="2980402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VY_32_INOVACE_20/XI.SADA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86017" name="Rectangle 1"/>
          <p:cNvSpPr>
            <a:spLocks noChangeArrowheads="1"/>
          </p:cNvSpPr>
          <p:nvPr/>
        </p:nvSpPr>
        <p:spPr bwMode="auto">
          <a:xfrm>
            <a:off x="1124000" y="4263344"/>
            <a:ext cx="9352656" cy="615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Anotace:</a:t>
            </a: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 Prezentace slouží </a:t>
            </a:r>
            <a:r>
              <a:rPr lang="cs-CZ" sz="1700" dirty="0" smtClean="0">
                <a:ea typeface="Times New Roman" pitchFamily="18" charset="0"/>
                <a:cs typeface="Times New Roman" pitchFamily="18" charset="0"/>
              </a:rPr>
              <a:t>k procvičení učiva 7. ročníku o slovech citově zabarvených</a:t>
            </a: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,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je určena pro práci na PC.</a:t>
            </a:r>
            <a:endParaRPr kumimoji="0" lang="cs-CZ" sz="1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Times New Roman" pitchFamily="18" charset="0"/>
            </a:endParaRPr>
          </a:p>
        </p:txBody>
      </p:sp>
      <p:sp>
        <p:nvSpPr>
          <p:cNvPr id="86018" name="Rectangle 2"/>
          <p:cNvSpPr>
            <a:spLocks noChangeArrowheads="1"/>
          </p:cNvSpPr>
          <p:nvPr/>
        </p:nvSpPr>
        <p:spPr bwMode="auto">
          <a:xfrm>
            <a:off x="1124000" y="4878897"/>
            <a:ext cx="6904384" cy="20687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1241034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Období: září–prosinec 2011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/>
            </a:r>
            <a:b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54452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0"/>
          <p:cNvSpPr>
            <a:spLocks noChangeArrowheads="1"/>
          </p:cNvSpPr>
          <p:nvPr/>
        </p:nvSpPr>
        <p:spPr bwMode="auto">
          <a:xfrm>
            <a:off x="2387600" y="4198938"/>
            <a:ext cx="1635125" cy="84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eaLnBrk="0" hangingPunct="0"/>
            <a:endParaRPr lang="cs-CZ"/>
          </a:p>
        </p:txBody>
      </p:sp>
      <p:sp>
        <p:nvSpPr>
          <p:cNvPr id="3076" name="Text Box 15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467544" y="1616075"/>
            <a:ext cx="1760538" cy="9207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 eaLnBrk="0" hangingPunct="0"/>
            <a:r>
              <a:rPr lang="en-US" sz="4400" b="1" u="sng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1</a:t>
            </a:r>
            <a:endParaRPr lang="en-US" sz="4400" b="1" u="sng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</p:txBody>
      </p:sp>
      <p:sp>
        <p:nvSpPr>
          <p:cNvPr id="3077" name="Text Box 16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467544" y="2641600"/>
            <a:ext cx="1760538" cy="9207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 eaLnBrk="0" hangingPunct="0"/>
            <a:r>
              <a:rPr lang="en-US" sz="4400" b="1" u="sng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2</a:t>
            </a:r>
            <a:endParaRPr lang="en-US" sz="1000" b="1" u="sng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</p:txBody>
      </p:sp>
      <p:sp>
        <p:nvSpPr>
          <p:cNvPr id="3078" name="Text Box 18">
            <a:hlinkClick r:id="rId5" action="ppaction://hlinksldjump"/>
          </p:cNvPr>
          <p:cNvSpPr txBox="1">
            <a:spLocks noChangeArrowheads="1"/>
          </p:cNvSpPr>
          <p:nvPr/>
        </p:nvSpPr>
        <p:spPr bwMode="auto">
          <a:xfrm>
            <a:off x="2597026" y="3663950"/>
            <a:ext cx="1758950" cy="9207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 eaLnBrk="0" hangingPunct="0"/>
            <a:r>
              <a:rPr lang="cs-CZ" sz="4400" b="1" u="sng" dirty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8</a:t>
            </a:r>
            <a:endParaRPr lang="en-US" sz="1000" b="1" u="sng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  <a:p>
            <a:pPr eaLnBrk="0" hangingPunct="0"/>
            <a:endParaRPr lang="en-US" sz="1000" b="1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</p:txBody>
      </p:sp>
      <p:sp>
        <p:nvSpPr>
          <p:cNvPr id="3079" name="Text Box 20">
            <a:hlinkClick r:id="rId6" action="ppaction://hlinksldjump"/>
          </p:cNvPr>
          <p:cNvSpPr txBox="1">
            <a:spLocks noChangeArrowheads="1"/>
          </p:cNvSpPr>
          <p:nvPr/>
        </p:nvSpPr>
        <p:spPr bwMode="auto">
          <a:xfrm>
            <a:off x="2597026" y="1616075"/>
            <a:ext cx="1758950" cy="9207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 eaLnBrk="0" hangingPunct="0"/>
            <a:r>
              <a:rPr lang="cs-CZ" sz="4400" b="1" u="sng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6</a:t>
            </a:r>
            <a:endParaRPr lang="en-US" sz="1000" b="1" u="sng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</p:txBody>
      </p:sp>
      <p:sp>
        <p:nvSpPr>
          <p:cNvPr id="3080" name="Text Box 23">
            <a:hlinkClick r:id="rId7" action="ppaction://hlinksldjump"/>
          </p:cNvPr>
          <p:cNvSpPr txBox="1">
            <a:spLocks noChangeArrowheads="1"/>
          </p:cNvSpPr>
          <p:nvPr/>
        </p:nvSpPr>
        <p:spPr bwMode="auto">
          <a:xfrm>
            <a:off x="4757266" y="1616075"/>
            <a:ext cx="1758950" cy="9207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 eaLnBrk="0" hangingPunct="0"/>
            <a:r>
              <a:rPr lang="en-US" sz="4400" b="1" u="sng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  <a:hlinkClick r:id="rId7" action="ppaction://hlinksldjump"/>
              </a:rPr>
              <a:t>1</a:t>
            </a:r>
            <a:r>
              <a:rPr lang="cs-CZ" sz="4400" b="1" u="sng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  <a:hlinkClick r:id="rId7" action="ppaction://hlinksldjump"/>
              </a:rPr>
              <a:t>1</a:t>
            </a:r>
            <a:endParaRPr lang="en-US" sz="1000" b="1" u="sng" dirty="0">
              <a:ln/>
              <a:solidFill>
                <a:schemeClr val="accent5">
                  <a:tint val="50000"/>
                  <a:satMod val="180000"/>
                </a:schemeClr>
              </a:solidFill>
              <a:hlinkClick r:id="rId7" action="ppaction://hlinksldjump"/>
            </a:endParaRPr>
          </a:p>
        </p:txBody>
      </p:sp>
      <p:sp>
        <p:nvSpPr>
          <p:cNvPr id="3081" name="Text Box 22">
            <a:hlinkClick r:id="rId8" action="ppaction://hlinksldjump"/>
          </p:cNvPr>
          <p:cNvSpPr txBox="1">
            <a:spLocks noChangeArrowheads="1"/>
          </p:cNvSpPr>
          <p:nvPr/>
        </p:nvSpPr>
        <p:spPr bwMode="auto">
          <a:xfrm>
            <a:off x="467544" y="3663950"/>
            <a:ext cx="1760538" cy="9207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 eaLnBrk="0" hangingPunct="0"/>
            <a:r>
              <a:rPr lang="en-US" sz="4400" b="1" u="sng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3</a:t>
            </a:r>
            <a:endParaRPr lang="en-US" sz="1000" b="1" u="sng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  <a:p>
            <a:pPr algn="ctr" eaLnBrk="0" hangingPunct="0"/>
            <a:endParaRPr lang="en-US" sz="1000" b="1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</p:txBody>
      </p:sp>
      <p:sp>
        <p:nvSpPr>
          <p:cNvPr id="3082" name="Text Box 24">
            <a:hlinkClick r:id="rId9" action="ppaction://hlinksldjump"/>
          </p:cNvPr>
          <p:cNvSpPr txBox="1">
            <a:spLocks noChangeArrowheads="1"/>
          </p:cNvSpPr>
          <p:nvPr/>
        </p:nvSpPr>
        <p:spPr bwMode="auto">
          <a:xfrm>
            <a:off x="4757266" y="2641600"/>
            <a:ext cx="1758950" cy="9207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 eaLnBrk="0" hangingPunct="0"/>
            <a:r>
              <a:rPr lang="cs-CZ" sz="4400" b="1" u="sng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12</a:t>
            </a:r>
            <a:endParaRPr lang="en-US" sz="1000" b="1" u="sng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  <a:p>
            <a:pPr eaLnBrk="0" hangingPunct="0"/>
            <a:endParaRPr lang="en-US" sz="1000" b="1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</p:txBody>
      </p:sp>
      <p:sp>
        <p:nvSpPr>
          <p:cNvPr id="3083" name="Text Box 25">
            <a:hlinkClick r:id="rId10" action="ppaction://hlinksldjump"/>
          </p:cNvPr>
          <p:cNvSpPr txBox="1">
            <a:spLocks noChangeArrowheads="1"/>
          </p:cNvSpPr>
          <p:nvPr/>
        </p:nvSpPr>
        <p:spPr bwMode="auto">
          <a:xfrm>
            <a:off x="4757266" y="3663950"/>
            <a:ext cx="1758950" cy="9207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 eaLnBrk="0" hangingPunct="0"/>
            <a:r>
              <a:rPr lang="cs-CZ" sz="4400" b="1" u="sng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13</a:t>
            </a:r>
            <a:endParaRPr lang="en-US" sz="1000" b="1" u="sng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</p:txBody>
      </p:sp>
      <p:sp>
        <p:nvSpPr>
          <p:cNvPr id="3084" name="Text Box 28">
            <a:hlinkClick r:id="rId11" action="ppaction://hlinksldjump"/>
          </p:cNvPr>
          <p:cNvSpPr txBox="1">
            <a:spLocks noChangeArrowheads="1"/>
          </p:cNvSpPr>
          <p:nvPr/>
        </p:nvSpPr>
        <p:spPr bwMode="auto">
          <a:xfrm>
            <a:off x="6843909" y="3663950"/>
            <a:ext cx="1760538" cy="9207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 eaLnBrk="0" hangingPunct="0"/>
            <a:r>
              <a:rPr lang="cs-CZ" sz="4400" b="1" u="sng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18</a:t>
            </a:r>
            <a:endParaRPr lang="en-US" sz="1000" b="1" u="sng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</p:txBody>
      </p:sp>
      <p:sp>
        <p:nvSpPr>
          <p:cNvPr id="3085" name="Text Box 29">
            <a:hlinkClick r:id="rId12" action="ppaction://hlinksldjump"/>
          </p:cNvPr>
          <p:cNvSpPr txBox="1">
            <a:spLocks noChangeArrowheads="1"/>
          </p:cNvSpPr>
          <p:nvPr/>
        </p:nvSpPr>
        <p:spPr bwMode="auto">
          <a:xfrm>
            <a:off x="6843909" y="2641600"/>
            <a:ext cx="1760538" cy="9207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 eaLnBrk="0" hangingPunct="0"/>
            <a:r>
              <a:rPr lang="cs-CZ" sz="4400" b="1" u="sng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17</a:t>
            </a:r>
            <a:endParaRPr lang="en-US" sz="1000" b="1" u="sng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  <a:p>
            <a:pPr algn="ctr" eaLnBrk="0" hangingPunct="0"/>
            <a:endParaRPr lang="en-US" sz="1000" b="1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</p:txBody>
      </p:sp>
      <p:sp>
        <p:nvSpPr>
          <p:cNvPr id="3086" name="Text Box 30">
            <a:hlinkClick r:id="rId13" action="ppaction://hlinksldjump"/>
          </p:cNvPr>
          <p:cNvSpPr txBox="1">
            <a:spLocks noChangeArrowheads="1"/>
          </p:cNvSpPr>
          <p:nvPr/>
        </p:nvSpPr>
        <p:spPr bwMode="auto">
          <a:xfrm>
            <a:off x="6843909" y="1616075"/>
            <a:ext cx="1760538" cy="9207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 eaLnBrk="0" hangingPunct="0"/>
            <a:r>
              <a:rPr lang="en-US" sz="4400" b="1" u="sng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1</a:t>
            </a:r>
            <a:r>
              <a:rPr lang="cs-CZ" sz="4400" b="1" u="sng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6</a:t>
            </a:r>
            <a:endParaRPr lang="en-US" sz="4400" b="1" u="sng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</p:txBody>
      </p:sp>
      <p:sp>
        <p:nvSpPr>
          <p:cNvPr id="3087" name="Text Box 19">
            <a:hlinkClick r:id="rId14" action="ppaction://hlinksldjump"/>
          </p:cNvPr>
          <p:cNvSpPr txBox="1">
            <a:spLocks noChangeArrowheads="1"/>
          </p:cNvSpPr>
          <p:nvPr/>
        </p:nvSpPr>
        <p:spPr bwMode="auto">
          <a:xfrm>
            <a:off x="2597026" y="2641600"/>
            <a:ext cx="1760537" cy="9207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 eaLnBrk="0" hangingPunct="0"/>
            <a:r>
              <a:rPr lang="cs-CZ" sz="4400" b="1" u="sng" dirty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7</a:t>
            </a:r>
            <a:endParaRPr lang="en-US" sz="1000" b="1" u="sng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  <a:p>
            <a:pPr eaLnBrk="0" hangingPunct="0"/>
            <a:endParaRPr lang="en-US" sz="1000" b="1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</p:txBody>
      </p:sp>
      <p:sp>
        <p:nvSpPr>
          <p:cNvPr id="3088" name="Text Box 17">
            <a:hlinkClick r:id="rId15" action="ppaction://hlinksldjump"/>
          </p:cNvPr>
          <p:cNvSpPr txBox="1">
            <a:spLocks noChangeArrowheads="1"/>
          </p:cNvSpPr>
          <p:nvPr/>
        </p:nvSpPr>
        <p:spPr bwMode="auto">
          <a:xfrm>
            <a:off x="2598613" y="5708650"/>
            <a:ext cx="1758950" cy="9207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 eaLnBrk="0" hangingPunct="0"/>
            <a:r>
              <a:rPr lang="cs-CZ" sz="4400" b="1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  <a:hlinkClick r:id="rId15" action="ppaction://hlinksldjump"/>
              </a:rPr>
              <a:t>10</a:t>
            </a:r>
            <a:endParaRPr lang="en-US" sz="1000" b="1" dirty="0">
              <a:ln/>
              <a:solidFill>
                <a:schemeClr val="accent5">
                  <a:tint val="50000"/>
                  <a:satMod val="180000"/>
                </a:schemeClr>
              </a:solidFill>
              <a:hlinkClick r:id="rId15" action="ppaction://hlinksldjump"/>
            </a:endParaRPr>
          </a:p>
        </p:txBody>
      </p:sp>
      <p:sp>
        <p:nvSpPr>
          <p:cNvPr id="3089" name="Text Box 21">
            <a:hlinkClick r:id="rId16" action="ppaction://hlinksldjump"/>
          </p:cNvPr>
          <p:cNvSpPr txBox="1">
            <a:spLocks noChangeArrowheads="1"/>
          </p:cNvSpPr>
          <p:nvPr/>
        </p:nvSpPr>
        <p:spPr bwMode="auto">
          <a:xfrm>
            <a:off x="467544" y="5708650"/>
            <a:ext cx="1760538" cy="9207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 eaLnBrk="0" hangingPunct="0"/>
            <a:r>
              <a:rPr lang="cs-CZ" sz="4400" b="1" u="sng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5</a:t>
            </a:r>
            <a:endParaRPr lang="en-US" sz="1000" b="1" u="sng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</p:txBody>
      </p:sp>
      <p:sp>
        <p:nvSpPr>
          <p:cNvPr id="3091" name="Text Box 27">
            <a:hlinkClick r:id="rId17" action="ppaction://hlinksldjump"/>
          </p:cNvPr>
          <p:cNvSpPr txBox="1">
            <a:spLocks noChangeArrowheads="1"/>
          </p:cNvSpPr>
          <p:nvPr/>
        </p:nvSpPr>
        <p:spPr bwMode="auto">
          <a:xfrm>
            <a:off x="6843909" y="5708650"/>
            <a:ext cx="1760538" cy="9207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 eaLnBrk="0" hangingPunct="0"/>
            <a:r>
              <a:rPr lang="cs-CZ" sz="4400" b="1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  <a:hlinkClick r:id="rId17" action="ppaction://hlinksldjump"/>
              </a:rPr>
              <a:t>20</a:t>
            </a:r>
            <a:endParaRPr lang="en-US" sz="1000" b="1" dirty="0">
              <a:ln/>
              <a:solidFill>
                <a:schemeClr val="accent5">
                  <a:tint val="50000"/>
                  <a:satMod val="180000"/>
                </a:schemeClr>
              </a:solidFill>
              <a:hlinkClick r:id="rId17" action="ppaction://hlinksldjump"/>
            </a:endParaRPr>
          </a:p>
        </p:txBody>
      </p:sp>
      <p:sp>
        <p:nvSpPr>
          <p:cNvPr id="3095" name="Text Box 64">
            <a:hlinkClick r:id="rId18" action="ppaction://hlinksldjump"/>
          </p:cNvPr>
          <p:cNvSpPr txBox="1">
            <a:spLocks noChangeArrowheads="1"/>
          </p:cNvSpPr>
          <p:nvPr/>
        </p:nvSpPr>
        <p:spPr bwMode="auto">
          <a:xfrm>
            <a:off x="2597026" y="4675188"/>
            <a:ext cx="1758950" cy="9207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 eaLnBrk="0" hangingPunct="0"/>
            <a:r>
              <a:rPr lang="cs-CZ" sz="4400" b="1" dirty="0">
                <a:ln/>
                <a:solidFill>
                  <a:schemeClr val="accent5">
                    <a:tint val="50000"/>
                    <a:satMod val="180000"/>
                  </a:schemeClr>
                </a:solidFill>
                <a:hlinkClick r:id="rId18" action="ppaction://hlinksldjump"/>
              </a:rPr>
              <a:t>9</a:t>
            </a:r>
            <a:endParaRPr lang="en-US" sz="1000" b="1" dirty="0">
              <a:ln/>
              <a:solidFill>
                <a:schemeClr val="accent5">
                  <a:tint val="50000"/>
                  <a:satMod val="180000"/>
                </a:schemeClr>
              </a:solidFill>
              <a:hlinkClick r:id="rId18" action="ppaction://hlinksldjump"/>
            </a:endParaRPr>
          </a:p>
        </p:txBody>
      </p:sp>
      <p:sp>
        <p:nvSpPr>
          <p:cNvPr id="3096" name="Text Box 65">
            <a:hlinkClick r:id="rId19" action="ppaction://hlinksldjump"/>
          </p:cNvPr>
          <p:cNvSpPr txBox="1">
            <a:spLocks noChangeArrowheads="1"/>
          </p:cNvSpPr>
          <p:nvPr/>
        </p:nvSpPr>
        <p:spPr bwMode="auto">
          <a:xfrm>
            <a:off x="467544" y="4675188"/>
            <a:ext cx="1760538" cy="9207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 eaLnBrk="0" hangingPunct="0"/>
            <a:r>
              <a:rPr lang="en-US" sz="4400" b="1" u="sng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4</a:t>
            </a:r>
            <a:endParaRPr lang="en-US" sz="1000" b="1" u="sng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</p:txBody>
      </p:sp>
      <p:sp>
        <p:nvSpPr>
          <p:cNvPr id="3097" name="Text Box 66">
            <a:hlinkClick r:id="rId20" action="ppaction://hlinksldjump"/>
          </p:cNvPr>
          <p:cNvSpPr txBox="1">
            <a:spLocks noChangeArrowheads="1"/>
          </p:cNvSpPr>
          <p:nvPr/>
        </p:nvSpPr>
        <p:spPr bwMode="auto">
          <a:xfrm>
            <a:off x="4757266" y="4675188"/>
            <a:ext cx="1758950" cy="9207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 eaLnBrk="0" hangingPunct="0"/>
            <a:r>
              <a:rPr lang="cs-CZ" sz="4400" b="1" u="sng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14</a:t>
            </a:r>
            <a:endParaRPr lang="en-US" sz="1000" b="1" u="sng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</p:txBody>
      </p:sp>
      <p:sp>
        <p:nvSpPr>
          <p:cNvPr id="3098" name="Text Box 67">
            <a:hlinkClick r:id="rId21" action="ppaction://hlinksldjump"/>
          </p:cNvPr>
          <p:cNvSpPr txBox="1">
            <a:spLocks noChangeArrowheads="1"/>
          </p:cNvSpPr>
          <p:nvPr/>
        </p:nvSpPr>
        <p:spPr bwMode="auto">
          <a:xfrm>
            <a:off x="6843909" y="4675188"/>
            <a:ext cx="1760538" cy="9207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 eaLnBrk="0" hangingPunct="0"/>
            <a:r>
              <a:rPr lang="cs-CZ" sz="4400" b="1" u="sng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19</a:t>
            </a:r>
            <a:endParaRPr lang="en-US" sz="1000" b="1" u="sng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</p:txBody>
      </p:sp>
      <p:sp>
        <p:nvSpPr>
          <p:cNvPr id="3144" name="Text Box 72"/>
          <p:cNvSpPr txBox="1">
            <a:spLocks noChangeArrowheads="1"/>
          </p:cNvSpPr>
          <p:nvPr/>
        </p:nvSpPr>
        <p:spPr bwMode="auto">
          <a:xfrm>
            <a:off x="467544" y="332656"/>
            <a:ext cx="8136903" cy="769441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 eaLnBrk="0" hangingPunct="0">
              <a:spcBef>
                <a:spcPct val="50000"/>
              </a:spcBef>
              <a:defRPr/>
            </a:pPr>
            <a:r>
              <a:rPr lang="en-US" sz="100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/>
            </a:r>
            <a:br>
              <a:rPr lang="en-US" sz="100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</a:b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Slova lichotivá, citově neutrální, hanlivá </a:t>
            </a: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/>
            </a:r>
            <a:b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</a:br>
            <a:endParaRPr lang="en-US" sz="1000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24" name="Text Box 67">
            <a:hlinkClick r:id="rId22" action="ppaction://hlinksldjump"/>
          </p:cNvPr>
          <p:cNvSpPr txBox="1">
            <a:spLocks noChangeArrowheads="1"/>
          </p:cNvSpPr>
          <p:nvPr/>
        </p:nvSpPr>
        <p:spPr bwMode="auto">
          <a:xfrm>
            <a:off x="4755678" y="5708650"/>
            <a:ext cx="1760538" cy="9207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 eaLnBrk="0" hangingPunct="0"/>
            <a:r>
              <a:rPr lang="cs-CZ" sz="4400" b="1" u="sng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</a:rPr>
              <a:t>15</a:t>
            </a:r>
            <a:endParaRPr lang="en-US" sz="1000" b="1" u="sng" dirty="0">
              <a:ln/>
              <a:solidFill>
                <a:schemeClr val="accent5">
                  <a:tint val="50000"/>
                  <a:satMod val="180000"/>
                </a:scheme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11560" y="1867470"/>
            <a:ext cx="800100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400" b="1" dirty="0" smtClean="0">
                <a:latin typeface="Arial" charset="0"/>
              </a:rPr>
              <a:t>Zlatíčko</a:t>
            </a:r>
            <a:endParaRPr lang="en-US" sz="4400" b="1" dirty="0">
              <a:latin typeface="Arial" charset="0"/>
            </a:endParaRPr>
          </a:p>
        </p:txBody>
      </p:sp>
      <p:sp>
        <p:nvSpPr>
          <p:cNvPr id="4099" name="Text Box 3"/>
          <p:cNvSpPr txBox="1">
            <a:spLocks noChangeArrowheads="1"/>
          </p:cNvSpPr>
          <p:nvPr/>
        </p:nvSpPr>
        <p:spPr bwMode="auto">
          <a:xfrm>
            <a:off x="914400" y="5165725"/>
            <a:ext cx="7239000" cy="7016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b="1" dirty="0">
                <a:latin typeface="Arial" charset="0"/>
              </a:rPr>
              <a:t>Je </a:t>
            </a:r>
            <a:r>
              <a:rPr lang="cs-CZ" sz="4000" b="1" dirty="0" smtClean="0">
                <a:latin typeface="Arial" charset="0"/>
              </a:rPr>
              <a:t>slovo</a:t>
            </a:r>
            <a:r>
              <a:rPr lang="en-US" sz="4000" b="1" dirty="0" smtClean="0">
                <a:latin typeface="Arial" charset="0"/>
              </a:rPr>
              <a:t>…</a:t>
            </a:r>
            <a:r>
              <a:rPr lang="cs-CZ" sz="4000" b="1" dirty="0" smtClean="0">
                <a:latin typeface="Arial" charset="0"/>
              </a:rPr>
              <a:t> </a:t>
            </a:r>
            <a:endParaRPr lang="en-US" dirty="0">
              <a:latin typeface="Arial" charset="0"/>
            </a:endParaRPr>
          </a:p>
        </p:txBody>
      </p:sp>
      <p:sp>
        <p:nvSpPr>
          <p:cNvPr id="4100" name="Text Box 9"/>
          <p:cNvSpPr txBox="1">
            <a:spLocks noChangeArrowheads="1"/>
          </p:cNvSpPr>
          <p:nvPr/>
        </p:nvSpPr>
        <p:spPr bwMode="auto">
          <a:xfrm>
            <a:off x="0" y="152400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4400" u="sng" dirty="0" smtClean="0">
                <a:solidFill>
                  <a:srgbClr val="FFC000"/>
                </a:solidFill>
                <a:latin typeface="Arial Rounded MT Bold" pitchFamily="34" charset="0"/>
              </a:rPr>
              <a:t>1</a:t>
            </a:r>
            <a:endParaRPr lang="en-US" sz="5400" u="sng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2987824" y="2492896"/>
            <a:ext cx="4032274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600" b="1" dirty="0" smtClean="0">
                <a:latin typeface="Arial" charset="0"/>
              </a:rPr>
              <a:t>Lichotivé</a:t>
            </a:r>
            <a:endParaRPr lang="en-US" dirty="0"/>
          </a:p>
        </p:txBody>
      </p:sp>
      <p:sp>
        <p:nvSpPr>
          <p:cNvPr id="5123" name="Text Box 10"/>
          <p:cNvSpPr txBox="1">
            <a:spLocks noChangeArrowheads="1"/>
          </p:cNvSpPr>
          <p:nvPr/>
        </p:nvSpPr>
        <p:spPr bwMode="auto">
          <a:xfrm>
            <a:off x="7767638" y="6035675"/>
            <a:ext cx="1371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/>
              <a:t>Zpět</a:t>
            </a:r>
            <a:endParaRPr lang="en-US"/>
          </a:p>
        </p:txBody>
      </p:sp>
      <p:pic>
        <p:nvPicPr>
          <p:cNvPr id="80897" name="Picture 1" descr="C:\Users\Kvetinka\AppData\Local\Microsoft\Windows\Temporary Internet Files\Content.IE5\KO3CXI9F\MM900288870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5226050"/>
            <a:ext cx="619125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539552" y="1988641"/>
            <a:ext cx="800100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400" b="1" dirty="0" smtClean="0">
                <a:latin typeface="Arial" charset="0"/>
              </a:rPr>
              <a:t>Babka</a:t>
            </a:r>
            <a:endParaRPr lang="en-US" sz="4400" b="1" dirty="0">
              <a:latin typeface="Arial" charset="0"/>
            </a:endParaRP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914400" y="5197475"/>
            <a:ext cx="7239000" cy="7016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b="1" dirty="0" smtClean="0">
                <a:latin typeface="Arial" charset="0"/>
              </a:rPr>
              <a:t>Je slovo</a:t>
            </a:r>
            <a:r>
              <a:rPr lang="en-US" sz="4000" b="1" dirty="0" smtClean="0">
                <a:latin typeface="Arial" charset="0"/>
              </a:rPr>
              <a:t>…</a:t>
            </a:r>
            <a:r>
              <a:rPr lang="cs-CZ" sz="4000" b="1" dirty="0" smtClean="0">
                <a:latin typeface="Arial" charset="0"/>
              </a:rPr>
              <a:t> </a:t>
            </a:r>
            <a:endParaRPr lang="en-US" dirty="0">
              <a:latin typeface="Arial" charset="0"/>
            </a:endParaRPr>
          </a:p>
        </p:txBody>
      </p:sp>
      <p:sp>
        <p:nvSpPr>
          <p:cNvPr id="6148" name="Text Box 5"/>
          <p:cNvSpPr txBox="1">
            <a:spLocks noChangeArrowheads="1"/>
          </p:cNvSpPr>
          <p:nvPr/>
        </p:nvSpPr>
        <p:spPr bwMode="auto">
          <a:xfrm>
            <a:off x="0" y="152400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4400" u="sng" dirty="0" smtClean="0">
                <a:solidFill>
                  <a:srgbClr val="993300"/>
                </a:solidFill>
                <a:latin typeface="Arial Rounded MT Bold" pitchFamily="34" charset="0"/>
              </a:rPr>
              <a:t>2</a:t>
            </a:r>
            <a:endParaRPr lang="en-US" sz="4400" u="sng" dirty="0">
              <a:solidFill>
                <a:srgbClr val="993300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3419872" y="2492896"/>
            <a:ext cx="3743325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cs-CZ" sz="6600" b="1" dirty="0" smtClean="0">
                <a:latin typeface="Arial" charset="0"/>
              </a:rPr>
              <a:t>Hanlivé</a:t>
            </a:r>
            <a:endParaRPr lang="en-US" dirty="0"/>
          </a:p>
        </p:txBody>
      </p:sp>
      <p:sp>
        <p:nvSpPr>
          <p:cNvPr id="7171" name="Text Box 18"/>
          <p:cNvSpPr txBox="1">
            <a:spLocks noChangeArrowheads="1"/>
          </p:cNvSpPr>
          <p:nvPr/>
        </p:nvSpPr>
        <p:spPr bwMode="auto">
          <a:xfrm>
            <a:off x="7767638" y="6035675"/>
            <a:ext cx="1371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/>
              <a:t>Zpět</a:t>
            </a:r>
            <a:endParaRPr lang="en-US"/>
          </a:p>
        </p:txBody>
      </p:sp>
      <p:pic>
        <p:nvPicPr>
          <p:cNvPr id="76801" name="Picture 1" descr="C:\Users\Kvetinka\AppData\Local\Microsoft\Windows\Temporary Internet Files\Content.IE5\KO3CXI9F\MM900288870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96263" y="5226050"/>
            <a:ext cx="619125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539552" y="1844824"/>
            <a:ext cx="80010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000" b="1" dirty="0" err="1" smtClean="0">
                <a:latin typeface="Arial" charset="0"/>
              </a:rPr>
              <a:t>Vykecávat</a:t>
            </a:r>
            <a:r>
              <a:rPr lang="cs-CZ" sz="6000" b="1" dirty="0" smtClean="0">
                <a:latin typeface="Arial" charset="0"/>
              </a:rPr>
              <a:t> se</a:t>
            </a:r>
            <a:endParaRPr lang="en-US" sz="6000" b="1" dirty="0">
              <a:latin typeface="Arial" charset="0"/>
            </a:endParaRP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219200" y="5394325"/>
            <a:ext cx="6934200" cy="7016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b="1" dirty="0">
                <a:latin typeface="Arial" charset="0"/>
              </a:rPr>
              <a:t>Je </a:t>
            </a:r>
            <a:r>
              <a:rPr lang="cs-CZ" sz="4000" b="1" dirty="0" smtClean="0">
                <a:latin typeface="Arial" charset="0"/>
              </a:rPr>
              <a:t>slovo </a:t>
            </a:r>
            <a:r>
              <a:rPr lang="en-US" sz="4000" b="1" dirty="0">
                <a:latin typeface="Arial" charset="0"/>
              </a:rPr>
              <a:t>…</a:t>
            </a:r>
            <a:r>
              <a:rPr lang="cs-CZ" sz="4000" b="1" dirty="0">
                <a:latin typeface="Arial" charset="0"/>
              </a:rPr>
              <a:t> </a:t>
            </a:r>
            <a:endParaRPr lang="en-US" dirty="0">
              <a:latin typeface="Arial" charset="0"/>
            </a:endParaRPr>
          </a:p>
        </p:txBody>
      </p:sp>
      <p:sp>
        <p:nvSpPr>
          <p:cNvPr id="8196" name="Text Box 5"/>
          <p:cNvSpPr txBox="1">
            <a:spLocks noChangeArrowheads="1"/>
          </p:cNvSpPr>
          <p:nvPr/>
        </p:nvSpPr>
        <p:spPr bwMode="auto">
          <a:xfrm>
            <a:off x="0" y="152400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4400" u="sng" dirty="0" smtClean="0">
                <a:solidFill>
                  <a:srgbClr val="FFC000"/>
                </a:solidFill>
                <a:latin typeface="Arial Rounded MT Bold" pitchFamily="34" charset="0"/>
              </a:rPr>
              <a:t>3</a:t>
            </a:r>
            <a:endParaRPr lang="en-US" sz="4400" u="sng" dirty="0">
              <a:solidFill>
                <a:srgbClr val="FFC000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3059832" y="2564904"/>
            <a:ext cx="396240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600" b="1" dirty="0" smtClean="0">
                <a:latin typeface="Arial" charset="0"/>
              </a:rPr>
              <a:t>Hanlivé</a:t>
            </a:r>
            <a:endParaRPr lang="en-US" dirty="0"/>
          </a:p>
        </p:txBody>
      </p:sp>
      <p:sp>
        <p:nvSpPr>
          <p:cNvPr id="9219" name="Text Box 4"/>
          <p:cNvSpPr txBox="1">
            <a:spLocks noChangeArrowheads="1"/>
          </p:cNvSpPr>
          <p:nvPr/>
        </p:nvSpPr>
        <p:spPr bwMode="auto">
          <a:xfrm>
            <a:off x="6705600" y="6035675"/>
            <a:ext cx="2438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endParaRPr lang="cs-CZ"/>
          </a:p>
        </p:txBody>
      </p:sp>
      <p:sp>
        <p:nvSpPr>
          <p:cNvPr id="9220" name="Text Box 15"/>
          <p:cNvSpPr txBox="1">
            <a:spLocks noChangeArrowheads="1"/>
          </p:cNvSpPr>
          <p:nvPr/>
        </p:nvSpPr>
        <p:spPr bwMode="auto">
          <a:xfrm>
            <a:off x="7767638" y="6035675"/>
            <a:ext cx="1371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/>
              <a:t>Zpět</a:t>
            </a:r>
            <a:endParaRPr lang="en-US"/>
          </a:p>
        </p:txBody>
      </p:sp>
      <p:pic>
        <p:nvPicPr>
          <p:cNvPr id="72705" name="Picture 1" descr="C:\Users\Kvetinka\AppData\Local\Microsoft\Windows\Temporary Internet Files\Content.IE5\KO3CXI9F\MM900288870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53413" y="5226050"/>
            <a:ext cx="619125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539552" y="1988641"/>
            <a:ext cx="800100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400" b="1" dirty="0" smtClean="0">
                <a:latin typeface="Arial" charset="0"/>
              </a:rPr>
              <a:t>Kytara</a:t>
            </a:r>
            <a:endParaRPr lang="en-US" sz="4400" b="1" dirty="0">
              <a:latin typeface="Arial" charset="0"/>
            </a:endParaRPr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914400" y="4953000"/>
            <a:ext cx="7239000" cy="7016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b="1" dirty="0">
                <a:latin typeface="Arial" charset="0"/>
              </a:rPr>
              <a:t>Je </a:t>
            </a:r>
            <a:r>
              <a:rPr lang="cs-CZ" sz="4000" b="1" dirty="0" smtClean="0">
                <a:latin typeface="Arial" charset="0"/>
              </a:rPr>
              <a:t>slovo </a:t>
            </a:r>
            <a:r>
              <a:rPr lang="en-US" sz="4000" b="1" dirty="0">
                <a:latin typeface="Arial" charset="0"/>
              </a:rPr>
              <a:t>…</a:t>
            </a:r>
            <a:r>
              <a:rPr lang="cs-CZ" sz="4000" b="1" dirty="0">
                <a:latin typeface="Arial" charset="0"/>
              </a:rPr>
              <a:t> </a:t>
            </a:r>
            <a:endParaRPr lang="en-US" dirty="0">
              <a:latin typeface="Arial" charset="0"/>
            </a:endParaRPr>
          </a:p>
        </p:txBody>
      </p:sp>
      <p:sp>
        <p:nvSpPr>
          <p:cNvPr id="10244" name="Text Box 5"/>
          <p:cNvSpPr txBox="1">
            <a:spLocks noChangeArrowheads="1"/>
          </p:cNvSpPr>
          <p:nvPr/>
        </p:nvSpPr>
        <p:spPr bwMode="auto">
          <a:xfrm>
            <a:off x="0" y="152400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4400" u="sng" dirty="0" smtClean="0">
                <a:solidFill>
                  <a:srgbClr val="993300"/>
                </a:solidFill>
                <a:latin typeface="Arial Rounded MT Bold" pitchFamily="34" charset="0"/>
              </a:rPr>
              <a:t>4</a:t>
            </a:r>
            <a:endParaRPr lang="en-US" sz="4400" u="sng" dirty="0">
              <a:solidFill>
                <a:srgbClr val="993300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1259632" y="2564904"/>
            <a:ext cx="76200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600" b="1" dirty="0" smtClean="0">
                <a:latin typeface="Arial" charset="0"/>
              </a:rPr>
              <a:t>Citově neutrální</a:t>
            </a:r>
            <a:endParaRPr lang="en-US" sz="6600" dirty="0"/>
          </a:p>
        </p:txBody>
      </p:sp>
      <p:sp>
        <p:nvSpPr>
          <p:cNvPr id="11267" name="Text Box 12"/>
          <p:cNvSpPr txBox="1">
            <a:spLocks noChangeArrowheads="1"/>
          </p:cNvSpPr>
          <p:nvPr/>
        </p:nvSpPr>
        <p:spPr bwMode="auto">
          <a:xfrm>
            <a:off x="7767638" y="6035675"/>
            <a:ext cx="1371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latin typeface="Arial Rounded MT Bold" pitchFamily="34" charset="0"/>
              </a:rPr>
              <a:t>Zpět</a:t>
            </a:r>
            <a:endParaRPr lang="en-US"/>
          </a:p>
        </p:txBody>
      </p:sp>
      <p:pic>
        <p:nvPicPr>
          <p:cNvPr id="68609" name="Picture 1" descr="C:\Users\Kvetinka\AppData\Local\Microsoft\Windows\Temporary Internet Files\Content.IE5\KO3CXI9F\MM900288870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34363" y="5226050"/>
            <a:ext cx="619125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685800" y="1988840"/>
            <a:ext cx="8001000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5400" b="1" dirty="0" smtClean="0">
                <a:latin typeface="Arial" charset="0"/>
              </a:rPr>
              <a:t>Herka</a:t>
            </a:r>
            <a:endParaRPr lang="en-US" sz="5400" b="1" dirty="0">
              <a:latin typeface="Arial" charset="0"/>
            </a:endParaRPr>
          </a:p>
        </p:txBody>
      </p:sp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914400" y="5730875"/>
            <a:ext cx="7239000" cy="7016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b="1" dirty="0">
                <a:latin typeface="Arial" charset="0"/>
              </a:rPr>
              <a:t>Je </a:t>
            </a:r>
            <a:r>
              <a:rPr lang="cs-CZ" sz="4000" b="1" dirty="0" smtClean="0">
                <a:latin typeface="Arial" charset="0"/>
              </a:rPr>
              <a:t>slovo </a:t>
            </a:r>
            <a:r>
              <a:rPr lang="en-US" sz="4000" b="1" dirty="0">
                <a:latin typeface="Arial" charset="0"/>
              </a:rPr>
              <a:t>…</a:t>
            </a:r>
            <a:r>
              <a:rPr lang="cs-CZ" sz="4000" b="1" dirty="0">
                <a:latin typeface="Arial" charset="0"/>
              </a:rPr>
              <a:t> </a:t>
            </a:r>
            <a:endParaRPr lang="en-US" dirty="0">
              <a:latin typeface="Arial" charset="0"/>
            </a:endParaRPr>
          </a:p>
        </p:txBody>
      </p:sp>
      <p:sp>
        <p:nvSpPr>
          <p:cNvPr id="12292" name="Text Box 5"/>
          <p:cNvSpPr txBox="1">
            <a:spLocks noChangeArrowheads="1"/>
          </p:cNvSpPr>
          <p:nvPr/>
        </p:nvSpPr>
        <p:spPr bwMode="auto">
          <a:xfrm>
            <a:off x="0" y="152400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4400" u="sng" dirty="0" smtClean="0">
                <a:solidFill>
                  <a:schemeClr val="accent2"/>
                </a:solidFill>
                <a:latin typeface="Arial Rounded MT Bold" pitchFamily="34" charset="0"/>
              </a:rPr>
              <a:t>5</a:t>
            </a:r>
            <a:endParaRPr lang="en-US" sz="4400" u="sng" dirty="0">
              <a:solidFill>
                <a:schemeClr val="accent2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2"/>
          <p:cNvSpPr txBox="1">
            <a:spLocks noChangeArrowheads="1"/>
          </p:cNvSpPr>
          <p:nvPr/>
        </p:nvSpPr>
        <p:spPr bwMode="auto">
          <a:xfrm>
            <a:off x="3059832" y="2564904"/>
            <a:ext cx="396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600" b="1" dirty="0">
                <a:latin typeface="Arial" charset="0"/>
              </a:rPr>
              <a:t>H</a:t>
            </a:r>
            <a:r>
              <a:rPr lang="cs-CZ" sz="6600" b="1" dirty="0" smtClean="0">
                <a:latin typeface="Arial" charset="0"/>
              </a:rPr>
              <a:t>anlivé</a:t>
            </a:r>
            <a:endParaRPr lang="en-US" sz="6600" dirty="0"/>
          </a:p>
        </p:txBody>
      </p:sp>
      <p:sp>
        <p:nvSpPr>
          <p:cNvPr id="13315" name="Text Box 22"/>
          <p:cNvSpPr txBox="1">
            <a:spLocks noChangeArrowheads="1"/>
          </p:cNvSpPr>
          <p:nvPr/>
        </p:nvSpPr>
        <p:spPr bwMode="auto">
          <a:xfrm>
            <a:off x="7767638" y="6035675"/>
            <a:ext cx="1371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/>
              <a:t>Zpět</a:t>
            </a:r>
            <a:endParaRPr lang="en-US"/>
          </a:p>
        </p:txBody>
      </p:sp>
      <p:pic>
        <p:nvPicPr>
          <p:cNvPr id="64513" name="Picture 1" descr="C:\Users\Kvetinka\AppData\Local\Microsoft\Windows\Temporary Internet Files\Content.IE5\KO3CXI9F\MM900288870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15313" y="5226050"/>
            <a:ext cx="619125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539552" y="1988840"/>
            <a:ext cx="800100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400" b="1" dirty="0" smtClean="0">
                <a:latin typeface="Arial" charset="0"/>
              </a:rPr>
              <a:t>Mlíčko</a:t>
            </a:r>
            <a:endParaRPr lang="en-US" sz="4400" b="1" dirty="0">
              <a:latin typeface="Arial" charset="0"/>
            </a:endParaRPr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914400" y="5394325"/>
            <a:ext cx="7239000" cy="7016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b="1" dirty="0">
                <a:latin typeface="Arial" charset="0"/>
              </a:rPr>
              <a:t>Je </a:t>
            </a:r>
            <a:r>
              <a:rPr lang="cs-CZ" sz="4000" b="1" dirty="0" smtClean="0">
                <a:latin typeface="Arial" charset="0"/>
              </a:rPr>
              <a:t>slovo </a:t>
            </a:r>
            <a:r>
              <a:rPr lang="en-US" sz="4000" b="1" dirty="0">
                <a:latin typeface="Arial" charset="0"/>
              </a:rPr>
              <a:t>…</a:t>
            </a:r>
            <a:r>
              <a:rPr lang="cs-CZ" sz="4000" b="1" dirty="0">
                <a:latin typeface="Arial" charset="0"/>
              </a:rPr>
              <a:t> </a:t>
            </a:r>
            <a:endParaRPr lang="en-US" dirty="0">
              <a:latin typeface="Arial" charset="0"/>
            </a:endParaRPr>
          </a:p>
        </p:txBody>
      </p:sp>
      <p:sp>
        <p:nvSpPr>
          <p:cNvPr id="14340" name="Text Box 5"/>
          <p:cNvSpPr txBox="1">
            <a:spLocks noChangeArrowheads="1"/>
          </p:cNvSpPr>
          <p:nvPr/>
        </p:nvSpPr>
        <p:spPr bwMode="auto">
          <a:xfrm>
            <a:off x="0" y="152400"/>
            <a:ext cx="91440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u="sng" dirty="0" smtClean="0">
                <a:solidFill>
                  <a:srgbClr val="993300"/>
                </a:solidFill>
                <a:latin typeface="Arial Rounded MT Bold" pitchFamily="34" charset="0"/>
              </a:rPr>
              <a:t>6</a:t>
            </a:r>
            <a:endParaRPr lang="en-US" sz="4000" dirty="0">
              <a:solidFill>
                <a:srgbClr val="99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/>
          <p:cNvSpPr txBox="1">
            <a:spLocks noChangeArrowheads="1"/>
          </p:cNvSpPr>
          <p:nvPr/>
        </p:nvSpPr>
        <p:spPr bwMode="auto">
          <a:xfrm>
            <a:off x="3059832" y="2492896"/>
            <a:ext cx="54229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cs-CZ" sz="6600" b="1" dirty="0" smtClean="0">
                <a:latin typeface="Arial" charset="0"/>
              </a:rPr>
              <a:t>Lichotivé</a:t>
            </a:r>
            <a:endParaRPr lang="en-US" dirty="0"/>
          </a:p>
        </p:txBody>
      </p:sp>
      <p:sp>
        <p:nvSpPr>
          <p:cNvPr id="15363" name="Text Box 12"/>
          <p:cNvSpPr txBox="1">
            <a:spLocks noChangeArrowheads="1"/>
          </p:cNvSpPr>
          <p:nvPr/>
        </p:nvSpPr>
        <p:spPr bwMode="auto">
          <a:xfrm>
            <a:off x="7767638" y="6035675"/>
            <a:ext cx="1371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/>
              <a:t>Zpět</a:t>
            </a:r>
            <a:endParaRPr lang="en-US"/>
          </a:p>
        </p:txBody>
      </p:sp>
      <p:pic>
        <p:nvPicPr>
          <p:cNvPr id="60417" name="Picture 1" descr="C:\Users\Kvetinka\AppData\Local\Microsoft\Windows\Temporary Internet Files\Content.IE5\KO3CXI9F\MM900288870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3169" y="5226050"/>
            <a:ext cx="619125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685800" y="1844824"/>
            <a:ext cx="80010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000" b="1" dirty="0" smtClean="0">
                <a:latin typeface="Arial" charset="0"/>
              </a:rPr>
              <a:t>Barabizna</a:t>
            </a:r>
            <a:endParaRPr lang="en-US" sz="6000" b="1" dirty="0">
              <a:latin typeface="Arial" charset="0"/>
            </a:endParaRPr>
          </a:p>
        </p:txBody>
      </p:sp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914400" y="5394325"/>
            <a:ext cx="7239000" cy="7016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b="1" dirty="0" smtClean="0">
                <a:latin typeface="Arial" charset="0"/>
              </a:rPr>
              <a:t>Je slovo </a:t>
            </a:r>
            <a:r>
              <a:rPr lang="en-US" sz="4000" b="1" dirty="0" smtClean="0">
                <a:latin typeface="Arial" charset="0"/>
              </a:rPr>
              <a:t>…</a:t>
            </a:r>
            <a:r>
              <a:rPr lang="cs-CZ" sz="4000" b="1" dirty="0" smtClean="0">
                <a:latin typeface="Arial" charset="0"/>
              </a:rPr>
              <a:t> </a:t>
            </a:r>
            <a:endParaRPr lang="en-US" sz="4000" dirty="0">
              <a:latin typeface="Arial" charset="0"/>
            </a:endParaRPr>
          </a:p>
        </p:txBody>
      </p:sp>
      <p:sp>
        <p:nvSpPr>
          <p:cNvPr id="16388" name="Text Box 5"/>
          <p:cNvSpPr txBox="1">
            <a:spLocks noChangeArrowheads="1"/>
          </p:cNvSpPr>
          <p:nvPr/>
        </p:nvSpPr>
        <p:spPr bwMode="auto">
          <a:xfrm>
            <a:off x="0" y="152400"/>
            <a:ext cx="9144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u="sng" dirty="0" smtClean="0">
                <a:solidFill>
                  <a:schemeClr val="accent2"/>
                </a:solidFill>
                <a:latin typeface="Arial Rounded MT Bold" pitchFamily="34" charset="0"/>
              </a:rPr>
              <a:t>7</a:t>
            </a:r>
            <a:endParaRPr lang="en-US" sz="4000" u="sng" dirty="0">
              <a:solidFill>
                <a:schemeClr val="accent2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2"/>
          <p:cNvSpPr txBox="1">
            <a:spLocks noChangeArrowheads="1"/>
          </p:cNvSpPr>
          <p:nvPr/>
        </p:nvSpPr>
        <p:spPr bwMode="auto">
          <a:xfrm>
            <a:off x="3131840" y="2420888"/>
            <a:ext cx="3509962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cs-CZ" sz="6600" b="1" dirty="0" smtClean="0">
                <a:latin typeface="Arial" charset="0"/>
              </a:rPr>
              <a:t>Hanlivé</a:t>
            </a:r>
            <a:endParaRPr lang="en-US" dirty="0"/>
          </a:p>
        </p:txBody>
      </p:sp>
      <p:sp>
        <p:nvSpPr>
          <p:cNvPr id="17411" name="Text Box 13"/>
          <p:cNvSpPr txBox="1">
            <a:spLocks noChangeArrowheads="1"/>
          </p:cNvSpPr>
          <p:nvPr/>
        </p:nvSpPr>
        <p:spPr bwMode="auto">
          <a:xfrm>
            <a:off x="7767638" y="6035675"/>
            <a:ext cx="1371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/>
              <a:t>Zpět</a:t>
            </a:r>
            <a:endParaRPr lang="en-US"/>
          </a:p>
        </p:txBody>
      </p:sp>
      <p:pic>
        <p:nvPicPr>
          <p:cNvPr id="56321" name="Picture 1" descr="C:\Users\Kvetinka\AppData\Local\Microsoft\Windows\Temporary Internet Files\Content.IE5\KO3CXI9F\MM900288870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48638" y="5226050"/>
            <a:ext cx="619125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539552" y="1916832"/>
            <a:ext cx="80010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000" b="1" dirty="0" smtClean="0">
                <a:latin typeface="Arial" charset="0"/>
              </a:rPr>
              <a:t>Košík</a:t>
            </a:r>
            <a:endParaRPr lang="en-US" sz="6000" b="1" dirty="0">
              <a:latin typeface="Arial" charset="0"/>
            </a:endParaRPr>
          </a:p>
        </p:txBody>
      </p:sp>
      <p:sp>
        <p:nvSpPr>
          <p:cNvPr id="18435" name="Text Box 3"/>
          <p:cNvSpPr txBox="1">
            <a:spLocks noChangeArrowheads="1"/>
          </p:cNvSpPr>
          <p:nvPr/>
        </p:nvSpPr>
        <p:spPr bwMode="auto">
          <a:xfrm>
            <a:off x="1219200" y="5241925"/>
            <a:ext cx="6934200" cy="7016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b="1" dirty="0" smtClean="0">
                <a:latin typeface="Arial" charset="0"/>
              </a:rPr>
              <a:t>Je slovo </a:t>
            </a:r>
            <a:r>
              <a:rPr lang="en-US" sz="4000" b="1" dirty="0" smtClean="0">
                <a:latin typeface="Arial" charset="0"/>
              </a:rPr>
              <a:t>…</a:t>
            </a:r>
            <a:r>
              <a:rPr lang="cs-CZ" sz="4000" b="1" dirty="0" smtClean="0">
                <a:latin typeface="Arial" charset="0"/>
              </a:rPr>
              <a:t> </a:t>
            </a:r>
            <a:endParaRPr lang="en-US" sz="4000" dirty="0">
              <a:latin typeface="Arial" charset="0"/>
            </a:endParaRPr>
          </a:p>
        </p:txBody>
      </p:sp>
      <p:sp>
        <p:nvSpPr>
          <p:cNvPr id="18436" name="Text Box 5"/>
          <p:cNvSpPr txBox="1">
            <a:spLocks noChangeArrowheads="1"/>
          </p:cNvSpPr>
          <p:nvPr/>
        </p:nvSpPr>
        <p:spPr bwMode="auto">
          <a:xfrm>
            <a:off x="0" y="152400"/>
            <a:ext cx="9144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u="sng" dirty="0" smtClean="0">
                <a:solidFill>
                  <a:srgbClr val="993300"/>
                </a:solidFill>
                <a:latin typeface="Arial Rounded MT Bold" pitchFamily="34" charset="0"/>
              </a:rPr>
              <a:t>8</a:t>
            </a:r>
            <a:endParaRPr lang="en-US" sz="4000" u="sng" dirty="0">
              <a:solidFill>
                <a:srgbClr val="993300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 Box 2"/>
          <p:cNvSpPr txBox="1">
            <a:spLocks noChangeArrowheads="1"/>
          </p:cNvSpPr>
          <p:nvPr/>
        </p:nvSpPr>
        <p:spPr bwMode="auto">
          <a:xfrm>
            <a:off x="1331640" y="2492896"/>
            <a:ext cx="73152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600" b="1" dirty="0" smtClean="0">
                <a:latin typeface="Arial" charset="0"/>
              </a:rPr>
              <a:t>Citově </a:t>
            </a:r>
            <a:r>
              <a:rPr lang="cs-CZ" sz="6600" b="1" dirty="0">
                <a:latin typeface="Arial" charset="0"/>
              </a:rPr>
              <a:t>n</a:t>
            </a:r>
            <a:r>
              <a:rPr lang="cs-CZ" sz="6600" b="1" dirty="0" smtClean="0">
                <a:latin typeface="Arial" charset="0"/>
              </a:rPr>
              <a:t>eutrální</a:t>
            </a:r>
            <a:endParaRPr lang="en-US" dirty="0"/>
          </a:p>
        </p:txBody>
      </p:sp>
      <p:sp>
        <p:nvSpPr>
          <p:cNvPr id="19459" name="Text Box 13"/>
          <p:cNvSpPr txBox="1">
            <a:spLocks noChangeArrowheads="1"/>
          </p:cNvSpPr>
          <p:nvPr/>
        </p:nvSpPr>
        <p:spPr bwMode="auto">
          <a:xfrm>
            <a:off x="7767638" y="6035675"/>
            <a:ext cx="1371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/>
              <a:t>Zpět</a:t>
            </a:r>
            <a:endParaRPr lang="en-US"/>
          </a:p>
        </p:txBody>
      </p:sp>
      <p:pic>
        <p:nvPicPr>
          <p:cNvPr id="52225" name="Picture 1" descr="C:\Users\Kvetinka\AppData\Local\Microsoft\Windows\Temporary Internet Files\Content.IE5\KO3CXI9F\MM900288870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01013" y="5226050"/>
            <a:ext cx="619125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3"/>
          <p:cNvSpPr txBox="1">
            <a:spLocks noChangeArrowheads="1"/>
          </p:cNvSpPr>
          <p:nvPr/>
        </p:nvSpPr>
        <p:spPr bwMode="auto">
          <a:xfrm>
            <a:off x="914400" y="5470525"/>
            <a:ext cx="7239000" cy="7016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b="1" dirty="0" smtClean="0">
                <a:latin typeface="Arial" charset="0"/>
              </a:rPr>
              <a:t>Je slovo </a:t>
            </a:r>
            <a:r>
              <a:rPr lang="en-US" sz="4000" b="1" dirty="0" smtClean="0">
                <a:latin typeface="Arial" charset="0"/>
              </a:rPr>
              <a:t>…</a:t>
            </a:r>
            <a:r>
              <a:rPr lang="cs-CZ" sz="4000" b="1" dirty="0" smtClean="0">
                <a:latin typeface="Arial" charset="0"/>
              </a:rPr>
              <a:t> </a:t>
            </a:r>
            <a:endParaRPr lang="en-US" sz="4000" dirty="0">
              <a:latin typeface="Arial" charset="0"/>
            </a:endParaRPr>
          </a:p>
        </p:txBody>
      </p:sp>
      <p:sp>
        <p:nvSpPr>
          <p:cNvPr id="20483" name="Text Box 5"/>
          <p:cNvSpPr txBox="1">
            <a:spLocks noChangeArrowheads="1"/>
          </p:cNvSpPr>
          <p:nvPr/>
        </p:nvSpPr>
        <p:spPr bwMode="auto">
          <a:xfrm>
            <a:off x="0" y="152400"/>
            <a:ext cx="9144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u="sng" dirty="0" smtClean="0">
                <a:solidFill>
                  <a:schemeClr val="accent2"/>
                </a:solidFill>
                <a:latin typeface="Arial Rounded MT Bold" pitchFamily="34" charset="0"/>
              </a:rPr>
              <a:t>9</a:t>
            </a:r>
            <a:endParaRPr lang="en-US" sz="4000" u="sng" dirty="0">
              <a:solidFill>
                <a:srgbClr val="0066FF"/>
              </a:solidFill>
              <a:latin typeface="Arial Rounded MT Bold" pitchFamily="34" charset="0"/>
            </a:endParaRPr>
          </a:p>
        </p:txBody>
      </p:sp>
      <p:sp>
        <p:nvSpPr>
          <p:cNvPr id="20484" name="Rectangle 8"/>
          <p:cNvSpPr>
            <a:spLocks noChangeArrowheads="1"/>
          </p:cNvSpPr>
          <p:nvPr/>
        </p:nvSpPr>
        <p:spPr bwMode="auto">
          <a:xfrm>
            <a:off x="1219200" y="1916832"/>
            <a:ext cx="69342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000" b="1" dirty="0" smtClean="0">
                <a:latin typeface="Arial" charset="0"/>
              </a:rPr>
              <a:t>Klávesnice</a:t>
            </a:r>
            <a:endParaRPr lang="en-US" sz="6000" b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 Box 2"/>
          <p:cNvSpPr txBox="1">
            <a:spLocks noChangeArrowheads="1"/>
          </p:cNvSpPr>
          <p:nvPr/>
        </p:nvSpPr>
        <p:spPr bwMode="auto">
          <a:xfrm>
            <a:off x="1822624" y="2564904"/>
            <a:ext cx="6940376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cs-CZ" sz="6600" b="1" dirty="0" smtClean="0">
                <a:latin typeface="Arial" charset="0"/>
              </a:rPr>
              <a:t>Citově neutrální</a:t>
            </a:r>
            <a:endParaRPr lang="en-US" dirty="0">
              <a:latin typeface="Arial Rounded MT Bold" pitchFamily="34" charset="0"/>
            </a:endParaRPr>
          </a:p>
        </p:txBody>
      </p:sp>
      <p:sp>
        <p:nvSpPr>
          <p:cNvPr id="21507" name="Text Box 18"/>
          <p:cNvSpPr txBox="1">
            <a:spLocks noChangeArrowheads="1"/>
          </p:cNvSpPr>
          <p:nvPr/>
        </p:nvSpPr>
        <p:spPr bwMode="auto">
          <a:xfrm>
            <a:off x="7767638" y="6035675"/>
            <a:ext cx="1371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latin typeface="Arial Rounded MT Bold" pitchFamily="34" charset="0"/>
              </a:rPr>
              <a:t>Zpět</a:t>
            </a:r>
            <a:endParaRPr lang="en-US"/>
          </a:p>
        </p:txBody>
      </p:sp>
      <p:pic>
        <p:nvPicPr>
          <p:cNvPr id="48129" name="Picture 1" descr="C:\Users\Kvetinka\AppData\Local\Microsoft\Windows\Temporary Internet Files\Content.IE5\KO3CXI9F\MM900288870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43875" y="5226050"/>
            <a:ext cx="619125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3"/>
          <p:cNvSpPr txBox="1">
            <a:spLocks noChangeArrowheads="1"/>
          </p:cNvSpPr>
          <p:nvPr/>
        </p:nvSpPr>
        <p:spPr bwMode="auto">
          <a:xfrm>
            <a:off x="914400" y="5470525"/>
            <a:ext cx="7239000" cy="7016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b="1" dirty="0" smtClean="0">
                <a:latin typeface="Arial" charset="0"/>
              </a:rPr>
              <a:t>Je slovo </a:t>
            </a:r>
            <a:r>
              <a:rPr lang="en-US" sz="4000" b="1" dirty="0" smtClean="0">
                <a:latin typeface="Arial" charset="0"/>
              </a:rPr>
              <a:t>…</a:t>
            </a:r>
            <a:r>
              <a:rPr lang="cs-CZ" sz="4000" b="1" dirty="0" smtClean="0">
                <a:latin typeface="Arial" charset="0"/>
              </a:rPr>
              <a:t> </a:t>
            </a:r>
            <a:endParaRPr lang="en-US" sz="4000" dirty="0">
              <a:latin typeface="Arial" charset="0"/>
            </a:endParaRPr>
          </a:p>
        </p:txBody>
      </p:sp>
      <p:sp>
        <p:nvSpPr>
          <p:cNvPr id="22531" name="Text Box 5"/>
          <p:cNvSpPr txBox="1">
            <a:spLocks noChangeArrowheads="1"/>
          </p:cNvSpPr>
          <p:nvPr/>
        </p:nvSpPr>
        <p:spPr bwMode="auto">
          <a:xfrm>
            <a:off x="0" y="152400"/>
            <a:ext cx="9144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u="sng" dirty="0" smtClean="0">
                <a:solidFill>
                  <a:srgbClr val="993300"/>
                </a:solidFill>
                <a:latin typeface="Arial Rounded MT Bold" pitchFamily="34" charset="0"/>
              </a:rPr>
              <a:t>10</a:t>
            </a:r>
            <a:endParaRPr lang="en-US" sz="4000" u="sng" dirty="0">
              <a:solidFill>
                <a:srgbClr val="993300"/>
              </a:solidFill>
              <a:latin typeface="Arial Rounded MT Bold" pitchFamily="34" charset="0"/>
            </a:endParaRPr>
          </a:p>
        </p:txBody>
      </p:sp>
      <p:sp>
        <p:nvSpPr>
          <p:cNvPr id="22532" name="Rectangle 6"/>
          <p:cNvSpPr>
            <a:spLocks noChangeArrowheads="1"/>
          </p:cNvSpPr>
          <p:nvPr/>
        </p:nvSpPr>
        <p:spPr bwMode="auto">
          <a:xfrm>
            <a:off x="914400" y="1844824"/>
            <a:ext cx="72390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000" b="1" dirty="0" smtClean="0">
                <a:latin typeface="Arial" charset="0"/>
              </a:rPr>
              <a:t>Maminka</a:t>
            </a:r>
            <a:endParaRPr lang="en-US" sz="6000" b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4"/>
          <p:cNvSpPr txBox="1">
            <a:spLocks noChangeArrowheads="1"/>
          </p:cNvSpPr>
          <p:nvPr/>
        </p:nvSpPr>
        <p:spPr bwMode="auto">
          <a:xfrm>
            <a:off x="6705600" y="6035675"/>
            <a:ext cx="2438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endParaRPr lang="cs-CZ"/>
          </a:p>
        </p:txBody>
      </p:sp>
      <p:sp>
        <p:nvSpPr>
          <p:cNvPr id="35845" name="Text Box 5"/>
          <p:cNvSpPr txBox="1">
            <a:spLocks noChangeArrowheads="1"/>
          </p:cNvSpPr>
          <p:nvPr/>
        </p:nvSpPr>
        <p:spPr bwMode="auto">
          <a:xfrm>
            <a:off x="2032000" y="2564904"/>
            <a:ext cx="60960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600" b="1" dirty="0" smtClean="0">
                <a:latin typeface="Arial" charset="0"/>
              </a:rPr>
              <a:t>Lichotivé</a:t>
            </a:r>
            <a:endParaRPr lang="en-US" dirty="0"/>
          </a:p>
        </p:txBody>
      </p:sp>
      <p:sp>
        <p:nvSpPr>
          <p:cNvPr id="23556" name="Text Box 15"/>
          <p:cNvSpPr txBox="1">
            <a:spLocks noChangeArrowheads="1"/>
          </p:cNvSpPr>
          <p:nvPr/>
        </p:nvSpPr>
        <p:spPr bwMode="auto">
          <a:xfrm>
            <a:off x="7767638" y="6035675"/>
            <a:ext cx="1371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latin typeface="Arial Rounded MT Bold" pitchFamily="34" charset="0"/>
              </a:rPr>
              <a:t>Zpět</a:t>
            </a:r>
            <a:endParaRPr lang="en-US"/>
          </a:p>
        </p:txBody>
      </p:sp>
      <p:pic>
        <p:nvPicPr>
          <p:cNvPr id="44033" name="Picture 1" descr="C:\Users\Kvetinka\AppData\Local\Microsoft\Windows\Temporary Internet Files\Content.IE5\KO3CXI9F\MM900288870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24838" y="5226050"/>
            <a:ext cx="619125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685800" y="1844824"/>
            <a:ext cx="80010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000" b="1" dirty="0">
                <a:latin typeface="Arial" charset="0"/>
              </a:rPr>
              <a:t> </a:t>
            </a:r>
            <a:r>
              <a:rPr lang="cs-CZ" sz="6000" b="1" dirty="0" smtClean="0">
                <a:latin typeface="Arial" charset="0"/>
              </a:rPr>
              <a:t>Pěkňoučký</a:t>
            </a:r>
            <a:endParaRPr lang="en-US" sz="6000" b="1" dirty="0">
              <a:latin typeface="Arial" charset="0"/>
            </a:endParaRPr>
          </a:p>
        </p:txBody>
      </p:sp>
      <p:sp>
        <p:nvSpPr>
          <p:cNvPr id="24579" name="Text Box 3"/>
          <p:cNvSpPr txBox="1">
            <a:spLocks noChangeArrowheads="1"/>
          </p:cNvSpPr>
          <p:nvPr/>
        </p:nvSpPr>
        <p:spPr bwMode="auto">
          <a:xfrm>
            <a:off x="914400" y="5105400"/>
            <a:ext cx="7239000" cy="7016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b="1" dirty="0" smtClean="0">
                <a:latin typeface="Arial" charset="0"/>
              </a:rPr>
              <a:t>Je slovo </a:t>
            </a:r>
            <a:r>
              <a:rPr lang="en-US" sz="4000" b="1" dirty="0" smtClean="0">
                <a:latin typeface="Arial" charset="0"/>
              </a:rPr>
              <a:t>…</a:t>
            </a:r>
            <a:r>
              <a:rPr lang="cs-CZ" sz="4000" b="1" dirty="0" smtClean="0">
                <a:latin typeface="Arial" charset="0"/>
              </a:rPr>
              <a:t> </a:t>
            </a:r>
            <a:endParaRPr lang="en-US" sz="4000" dirty="0">
              <a:latin typeface="Arial" charset="0"/>
            </a:endParaRPr>
          </a:p>
        </p:txBody>
      </p:sp>
      <p:sp>
        <p:nvSpPr>
          <p:cNvPr id="24580" name="Text Box 5"/>
          <p:cNvSpPr txBox="1">
            <a:spLocks noChangeArrowheads="1"/>
          </p:cNvSpPr>
          <p:nvPr/>
        </p:nvSpPr>
        <p:spPr bwMode="auto">
          <a:xfrm>
            <a:off x="0" y="152400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4400" u="sng" dirty="0" smtClean="0">
                <a:solidFill>
                  <a:schemeClr val="accent2"/>
                </a:solidFill>
                <a:latin typeface="Arial Rounded MT Bold" pitchFamily="34" charset="0"/>
              </a:rPr>
              <a:t>1</a:t>
            </a:r>
            <a:r>
              <a:rPr lang="cs-CZ" sz="4400" u="sng" dirty="0" smtClean="0">
                <a:solidFill>
                  <a:schemeClr val="accent2"/>
                </a:solidFill>
                <a:latin typeface="Arial Rounded MT Bold" pitchFamily="34" charset="0"/>
              </a:rPr>
              <a:t>1</a:t>
            </a:r>
            <a:endParaRPr lang="en-US" sz="5400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ext Box 2"/>
          <p:cNvSpPr txBox="1">
            <a:spLocks noChangeArrowheads="1"/>
          </p:cNvSpPr>
          <p:nvPr/>
        </p:nvSpPr>
        <p:spPr bwMode="auto">
          <a:xfrm>
            <a:off x="2987824" y="2492896"/>
            <a:ext cx="4335462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cs-CZ" sz="6600" b="1" dirty="0" smtClean="0">
                <a:latin typeface="Arial" charset="0"/>
              </a:rPr>
              <a:t>Lichotiv</a:t>
            </a:r>
            <a:r>
              <a:rPr lang="cs-CZ" sz="6600" b="1" dirty="0">
                <a:latin typeface="Arial" charset="0"/>
              </a:rPr>
              <a:t>é</a:t>
            </a:r>
            <a:endParaRPr lang="en-US" sz="6600" dirty="0"/>
          </a:p>
        </p:txBody>
      </p:sp>
      <p:sp>
        <p:nvSpPr>
          <p:cNvPr id="25603" name="Text Box 11"/>
          <p:cNvSpPr txBox="1">
            <a:spLocks noChangeArrowheads="1"/>
          </p:cNvSpPr>
          <p:nvPr/>
        </p:nvSpPr>
        <p:spPr bwMode="auto">
          <a:xfrm>
            <a:off x="7767638" y="6035675"/>
            <a:ext cx="1371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/>
              <a:t>Zpět</a:t>
            </a:r>
            <a:endParaRPr lang="en-US"/>
          </a:p>
        </p:txBody>
      </p:sp>
      <p:pic>
        <p:nvPicPr>
          <p:cNvPr id="39937" name="Picture 1" descr="C:\Users\Kvetinka\AppData\Local\Microsoft\Windows\Temporary Internet Files\Content.IE5\KO3CXI9F\MM900288870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20063" y="5226050"/>
            <a:ext cx="619125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/>
          <p:cNvSpPr txBox="1">
            <a:spLocks noChangeArrowheads="1"/>
          </p:cNvSpPr>
          <p:nvPr/>
        </p:nvSpPr>
        <p:spPr bwMode="auto">
          <a:xfrm>
            <a:off x="685800" y="1886118"/>
            <a:ext cx="80010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Drak</a:t>
            </a:r>
            <a:endParaRPr lang="en-US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651" name="Text Box 3"/>
          <p:cNvSpPr txBox="1">
            <a:spLocks noChangeArrowheads="1"/>
          </p:cNvSpPr>
          <p:nvPr/>
        </p:nvSpPr>
        <p:spPr bwMode="auto">
          <a:xfrm>
            <a:off x="914400" y="5562600"/>
            <a:ext cx="7239000" cy="7016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b="1" dirty="0" smtClean="0">
                <a:latin typeface="Arial" charset="0"/>
              </a:rPr>
              <a:t>Je slovo </a:t>
            </a:r>
            <a:r>
              <a:rPr lang="en-US" sz="4000" b="1" dirty="0" smtClean="0">
                <a:latin typeface="Arial" charset="0"/>
              </a:rPr>
              <a:t>…</a:t>
            </a:r>
            <a:r>
              <a:rPr lang="cs-CZ" sz="4000" b="1" dirty="0" smtClean="0">
                <a:latin typeface="Arial" charset="0"/>
              </a:rPr>
              <a:t> </a:t>
            </a:r>
            <a:endParaRPr lang="en-US" sz="4000" dirty="0">
              <a:latin typeface="Arial" charset="0"/>
            </a:endParaRPr>
          </a:p>
        </p:txBody>
      </p:sp>
      <p:sp>
        <p:nvSpPr>
          <p:cNvPr id="27652" name="Text Box 5"/>
          <p:cNvSpPr txBox="1">
            <a:spLocks noChangeArrowheads="1"/>
          </p:cNvSpPr>
          <p:nvPr/>
        </p:nvSpPr>
        <p:spPr bwMode="auto">
          <a:xfrm>
            <a:off x="0" y="152400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400" u="sng" dirty="0" smtClean="0">
                <a:solidFill>
                  <a:srgbClr val="993300"/>
                </a:solidFill>
                <a:latin typeface="Arial Rounded MT Bold" pitchFamily="34" charset="0"/>
              </a:rPr>
              <a:t>1</a:t>
            </a:r>
            <a:r>
              <a:rPr lang="en-US" sz="4400" u="sng" dirty="0" smtClean="0">
                <a:solidFill>
                  <a:srgbClr val="993300"/>
                </a:solidFill>
                <a:latin typeface="Arial Rounded MT Bold" pitchFamily="34" charset="0"/>
              </a:rPr>
              <a:t>2</a:t>
            </a:r>
            <a:endParaRPr lang="en-US" sz="4400" u="sng" dirty="0">
              <a:solidFill>
                <a:srgbClr val="993300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ext Box 2"/>
          <p:cNvSpPr txBox="1">
            <a:spLocks noChangeArrowheads="1"/>
          </p:cNvSpPr>
          <p:nvPr/>
        </p:nvSpPr>
        <p:spPr bwMode="auto">
          <a:xfrm>
            <a:off x="1447800" y="2564904"/>
            <a:ext cx="731520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600" b="1" dirty="0" smtClean="0">
                <a:latin typeface="Arial" charset="0"/>
              </a:rPr>
              <a:t>Citově neutrální</a:t>
            </a:r>
            <a:endParaRPr lang="en-US" dirty="0"/>
          </a:p>
        </p:txBody>
      </p:sp>
      <p:sp>
        <p:nvSpPr>
          <p:cNvPr id="28675" name="Text Box 11"/>
          <p:cNvSpPr txBox="1">
            <a:spLocks noChangeArrowheads="1"/>
          </p:cNvSpPr>
          <p:nvPr/>
        </p:nvSpPr>
        <p:spPr bwMode="auto">
          <a:xfrm>
            <a:off x="7767638" y="6035675"/>
            <a:ext cx="1371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latin typeface="Arial Rounded MT Bold" pitchFamily="34" charset="0"/>
              </a:rPr>
              <a:t>Zpět</a:t>
            </a:r>
            <a:endParaRPr lang="en-US"/>
          </a:p>
        </p:txBody>
      </p:sp>
      <p:pic>
        <p:nvPicPr>
          <p:cNvPr id="35841" name="Picture 1" descr="C:\Users\Kvetinka\AppData\Local\Microsoft\Windows\Temporary Internet Files\Content.IE5\KO3CXI9F\MM900288870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58163" y="5205413"/>
            <a:ext cx="619125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3"/>
          <p:cNvSpPr txBox="1">
            <a:spLocks noChangeArrowheads="1"/>
          </p:cNvSpPr>
          <p:nvPr/>
        </p:nvSpPr>
        <p:spPr bwMode="auto">
          <a:xfrm>
            <a:off x="755650" y="5805488"/>
            <a:ext cx="6934200" cy="7016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b="1" dirty="0" smtClean="0">
                <a:latin typeface="Arial" charset="0"/>
              </a:rPr>
              <a:t>Je slovo </a:t>
            </a:r>
            <a:r>
              <a:rPr lang="en-US" sz="4000" b="1" dirty="0" smtClean="0">
                <a:latin typeface="Arial" charset="0"/>
              </a:rPr>
              <a:t>…</a:t>
            </a:r>
            <a:r>
              <a:rPr lang="cs-CZ" sz="4000" b="1" dirty="0" smtClean="0">
                <a:latin typeface="Arial" charset="0"/>
              </a:rPr>
              <a:t> </a:t>
            </a:r>
            <a:endParaRPr lang="en-US" sz="4000" dirty="0">
              <a:latin typeface="Arial" charset="0"/>
            </a:endParaRPr>
          </a:p>
        </p:txBody>
      </p:sp>
      <p:sp>
        <p:nvSpPr>
          <p:cNvPr id="29699" name="Text Box 5"/>
          <p:cNvSpPr txBox="1">
            <a:spLocks noChangeArrowheads="1"/>
          </p:cNvSpPr>
          <p:nvPr/>
        </p:nvSpPr>
        <p:spPr bwMode="auto">
          <a:xfrm>
            <a:off x="0" y="152400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400" u="sng" dirty="0" smtClean="0">
                <a:solidFill>
                  <a:schemeClr val="accent2"/>
                </a:solidFill>
                <a:latin typeface="Arial Rounded MT Bold" pitchFamily="34" charset="0"/>
              </a:rPr>
              <a:t>13</a:t>
            </a:r>
            <a:endParaRPr lang="en-US" sz="4400" u="sng" dirty="0">
              <a:solidFill>
                <a:schemeClr val="accent2"/>
              </a:solidFill>
              <a:latin typeface="Arial Rounded MT Bold" pitchFamily="34" charset="0"/>
            </a:endParaRPr>
          </a:p>
        </p:txBody>
      </p:sp>
      <p:sp>
        <p:nvSpPr>
          <p:cNvPr id="29700" name="Text Box 7"/>
          <p:cNvSpPr txBox="1">
            <a:spLocks noChangeArrowheads="1"/>
          </p:cNvSpPr>
          <p:nvPr/>
        </p:nvSpPr>
        <p:spPr bwMode="auto">
          <a:xfrm>
            <a:off x="179388" y="1916832"/>
            <a:ext cx="81534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000" b="1" dirty="0" smtClean="0">
                <a:latin typeface="Arial" charset="0"/>
              </a:rPr>
              <a:t>Pusinka</a:t>
            </a:r>
            <a:endParaRPr lang="en-US" sz="6000" b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ext Box 2"/>
          <p:cNvSpPr txBox="1">
            <a:spLocks noChangeArrowheads="1"/>
          </p:cNvSpPr>
          <p:nvPr/>
        </p:nvSpPr>
        <p:spPr bwMode="auto">
          <a:xfrm>
            <a:off x="2987824" y="2564904"/>
            <a:ext cx="38862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cs-CZ" sz="6600" b="1" dirty="0" smtClean="0">
                <a:latin typeface="Arial" charset="0"/>
              </a:rPr>
              <a:t>Lichotivé</a:t>
            </a:r>
            <a:endParaRPr lang="en-US" sz="6600" b="1" dirty="0">
              <a:latin typeface="Arial" charset="0"/>
            </a:endParaRPr>
          </a:p>
        </p:txBody>
      </p:sp>
      <p:sp>
        <p:nvSpPr>
          <p:cNvPr id="30723" name="Text Box 4"/>
          <p:cNvSpPr txBox="1">
            <a:spLocks noChangeArrowheads="1"/>
          </p:cNvSpPr>
          <p:nvPr/>
        </p:nvSpPr>
        <p:spPr bwMode="auto">
          <a:xfrm>
            <a:off x="6705600" y="6035675"/>
            <a:ext cx="2438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endParaRPr lang="cs-CZ"/>
          </a:p>
        </p:txBody>
      </p:sp>
      <p:sp>
        <p:nvSpPr>
          <p:cNvPr id="30724" name="Text Box 11"/>
          <p:cNvSpPr txBox="1">
            <a:spLocks noChangeArrowheads="1"/>
          </p:cNvSpPr>
          <p:nvPr/>
        </p:nvSpPr>
        <p:spPr bwMode="auto">
          <a:xfrm>
            <a:off x="7767638" y="6035675"/>
            <a:ext cx="1371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latin typeface="Arial Rounded MT Bold" pitchFamily="34" charset="0"/>
              </a:rPr>
              <a:t>Zpět</a:t>
            </a:r>
            <a:endParaRPr lang="en-US"/>
          </a:p>
        </p:txBody>
      </p:sp>
      <p:pic>
        <p:nvPicPr>
          <p:cNvPr id="31745" name="Picture 1" descr="C:\Users\Kvetinka\AppData\Local\Microsoft\Windows\Temporary Internet Files\Content.IE5\KO3CXI9F\MM900288870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34363" y="5224463"/>
            <a:ext cx="619125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 Box 3"/>
          <p:cNvSpPr txBox="1">
            <a:spLocks noChangeArrowheads="1"/>
          </p:cNvSpPr>
          <p:nvPr/>
        </p:nvSpPr>
        <p:spPr bwMode="auto">
          <a:xfrm>
            <a:off x="914400" y="5654675"/>
            <a:ext cx="7239000" cy="7016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b="1" dirty="0" smtClean="0">
                <a:latin typeface="Arial" charset="0"/>
              </a:rPr>
              <a:t>Je slovo </a:t>
            </a:r>
            <a:r>
              <a:rPr lang="en-US" sz="4000" b="1" dirty="0" smtClean="0">
                <a:latin typeface="Arial" charset="0"/>
              </a:rPr>
              <a:t>…</a:t>
            </a:r>
            <a:r>
              <a:rPr lang="cs-CZ" sz="4000" b="1" dirty="0" smtClean="0">
                <a:latin typeface="Arial" charset="0"/>
              </a:rPr>
              <a:t> </a:t>
            </a:r>
            <a:endParaRPr lang="en-US" sz="4000" dirty="0">
              <a:latin typeface="Arial" charset="0"/>
            </a:endParaRPr>
          </a:p>
        </p:txBody>
      </p:sp>
      <p:sp>
        <p:nvSpPr>
          <p:cNvPr id="31747" name="Text Box 5"/>
          <p:cNvSpPr txBox="1">
            <a:spLocks noChangeArrowheads="1"/>
          </p:cNvSpPr>
          <p:nvPr/>
        </p:nvSpPr>
        <p:spPr bwMode="auto">
          <a:xfrm>
            <a:off x="0" y="152400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400" u="sng" dirty="0" smtClean="0">
                <a:solidFill>
                  <a:srgbClr val="993300"/>
                </a:solidFill>
                <a:latin typeface="Arial Rounded MT Bold" pitchFamily="34" charset="0"/>
              </a:rPr>
              <a:t>1</a:t>
            </a:r>
            <a:r>
              <a:rPr lang="en-US" sz="4400" u="sng" dirty="0" smtClean="0">
                <a:solidFill>
                  <a:srgbClr val="993300"/>
                </a:solidFill>
                <a:latin typeface="Arial Rounded MT Bold" pitchFamily="34" charset="0"/>
              </a:rPr>
              <a:t>4</a:t>
            </a:r>
            <a:endParaRPr lang="en-US" sz="4400" u="sng" dirty="0">
              <a:solidFill>
                <a:srgbClr val="993300"/>
              </a:solidFill>
              <a:latin typeface="Arial Rounded MT Bold" pitchFamily="34" charset="0"/>
            </a:endParaRPr>
          </a:p>
        </p:txBody>
      </p:sp>
      <p:sp>
        <p:nvSpPr>
          <p:cNvPr id="31748" name="Text Box 6"/>
          <p:cNvSpPr txBox="1">
            <a:spLocks noChangeArrowheads="1"/>
          </p:cNvSpPr>
          <p:nvPr/>
        </p:nvSpPr>
        <p:spPr bwMode="auto">
          <a:xfrm>
            <a:off x="381000" y="1916832"/>
            <a:ext cx="84582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000" b="1" dirty="0">
                <a:latin typeface="Arial" charset="0"/>
              </a:rPr>
              <a:t> </a:t>
            </a:r>
            <a:r>
              <a:rPr lang="cs-CZ" sz="6000" b="1" dirty="0" smtClean="0">
                <a:latin typeface="Arial" charset="0"/>
              </a:rPr>
              <a:t>Křída</a:t>
            </a:r>
            <a:endParaRPr lang="en-US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ext Box 2"/>
          <p:cNvSpPr txBox="1">
            <a:spLocks noChangeArrowheads="1"/>
          </p:cNvSpPr>
          <p:nvPr/>
        </p:nvSpPr>
        <p:spPr bwMode="auto">
          <a:xfrm>
            <a:off x="1143000" y="2492896"/>
            <a:ext cx="76200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000" b="1" dirty="0" smtClean="0">
                <a:latin typeface="Arial" charset="0"/>
              </a:rPr>
              <a:t>Citově neutrální</a:t>
            </a:r>
            <a:endParaRPr lang="en-US" sz="6000" b="1" dirty="0">
              <a:latin typeface="Arial" charset="0"/>
            </a:endParaRPr>
          </a:p>
        </p:txBody>
      </p:sp>
      <p:sp>
        <p:nvSpPr>
          <p:cNvPr id="32771" name="Text Box 4"/>
          <p:cNvSpPr txBox="1">
            <a:spLocks noChangeArrowheads="1"/>
          </p:cNvSpPr>
          <p:nvPr/>
        </p:nvSpPr>
        <p:spPr bwMode="auto">
          <a:xfrm>
            <a:off x="6705600" y="6035675"/>
            <a:ext cx="2438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endParaRPr lang="cs-CZ"/>
          </a:p>
        </p:txBody>
      </p:sp>
      <p:sp>
        <p:nvSpPr>
          <p:cNvPr id="32772" name="Text Box 14"/>
          <p:cNvSpPr txBox="1">
            <a:spLocks noChangeArrowheads="1"/>
          </p:cNvSpPr>
          <p:nvPr/>
        </p:nvSpPr>
        <p:spPr bwMode="auto">
          <a:xfrm>
            <a:off x="7767638" y="6035675"/>
            <a:ext cx="1371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latin typeface="Arial Rounded MT Bold" pitchFamily="34" charset="0"/>
              </a:rPr>
              <a:t>Zpět</a:t>
            </a:r>
            <a:endParaRPr lang="en-US"/>
          </a:p>
        </p:txBody>
      </p:sp>
      <p:pic>
        <p:nvPicPr>
          <p:cNvPr id="27649" name="Picture 1" descr="C:\Users\Kvetinka\AppData\Local\Microsoft\Windows\Temporary Internet Files\Content.IE5\KO3CXI9F\MM900288870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15313" y="5226050"/>
            <a:ext cx="619125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 Box 3"/>
          <p:cNvSpPr txBox="1">
            <a:spLocks noChangeArrowheads="1"/>
          </p:cNvSpPr>
          <p:nvPr/>
        </p:nvSpPr>
        <p:spPr bwMode="auto">
          <a:xfrm>
            <a:off x="914400" y="5699125"/>
            <a:ext cx="7239000" cy="7016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b="1" dirty="0" smtClean="0">
                <a:latin typeface="Arial" charset="0"/>
              </a:rPr>
              <a:t>Je slovo </a:t>
            </a:r>
            <a:r>
              <a:rPr lang="en-US" sz="4000" b="1" dirty="0" smtClean="0">
                <a:latin typeface="Arial" charset="0"/>
              </a:rPr>
              <a:t>…</a:t>
            </a:r>
            <a:r>
              <a:rPr lang="cs-CZ" sz="4000" b="1" dirty="0" smtClean="0">
                <a:latin typeface="Arial" charset="0"/>
              </a:rPr>
              <a:t> </a:t>
            </a:r>
            <a:endParaRPr lang="en-US" sz="4000" dirty="0">
              <a:latin typeface="Arial" charset="0"/>
            </a:endParaRPr>
          </a:p>
        </p:txBody>
      </p:sp>
      <p:sp>
        <p:nvSpPr>
          <p:cNvPr id="33795" name="Text Box 5"/>
          <p:cNvSpPr txBox="1">
            <a:spLocks noChangeArrowheads="1"/>
          </p:cNvSpPr>
          <p:nvPr/>
        </p:nvSpPr>
        <p:spPr bwMode="auto">
          <a:xfrm>
            <a:off x="0" y="152400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400" u="sng" dirty="0" smtClean="0">
                <a:solidFill>
                  <a:schemeClr val="accent2"/>
                </a:solidFill>
                <a:latin typeface="Arial Rounded MT Bold" pitchFamily="34" charset="0"/>
              </a:rPr>
              <a:t>1</a:t>
            </a:r>
            <a:r>
              <a:rPr lang="en-US" sz="4400" u="sng" dirty="0" smtClean="0">
                <a:solidFill>
                  <a:schemeClr val="accent2"/>
                </a:solidFill>
                <a:latin typeface="Arial Rounded MT Bold" pitchFamily="34" charset="0"/>
              </a:rPr>
              <a:t>5</a:t>
            </a:r>
            <a:endParaRPr lang="en-US" sz="4400" u="sng" dirty="0">
              <a:solidFill>
                <a:schemeClr val="accent2"/>
              </a:solidFill>
              <a:latin typeface="Arial Rounded MT Bold" pitchFamily="34" charset="0"/>
            </a:endParaRPr>
          </a:p>
        </p:txBody>
      </p:sp>
      <p:sp>
        <p:nvSpPr>
          <p:cNvPr id="33796" name="Text Box 9"/>
          <p:cNvSpPr txBox="1">
            <a:spLocks noChangeArrowheads="1"/>
          </p:cNvSpPr>
          <p:nvPr/>
        </p:nvSpPr>
        <p:spPr bwMode="auto">
          <a:xfrm>
            <a:off x="3347864" y="2636912"/>
            <a:ext cx="3528392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cs-CZ" sz="5400" b="1" dirty="0" smtClean="0">
                <a:latin typeface="Arial" charset="0"/>
              </a:rPr>
              <a:t>Psisko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ext Box 2"/>
          <p:cNvSpPr txBox="1">
            <a:spLocks noChangeArrowheads="1"/>
          </p:cNvSpPr>
          <p:nvPr/>
        </p:nvSpPr>
        <p:spPr bwMode="auto">
          <a:xfrm>
            <a:off x="914400" y="2492896"/>
            <a:ext cx="78486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600" b="1" dirty="0" smtClean="0">
                <a:latin typeface="Arial" charset="0"/>
              </a:rPr>
              <a:t>Hanlivé</a:t>
            </a:r>
            <a:endParaRPr lang="en-US" sz="6600" b="1" dirty="0">
              <a:latin typeface="Arial" charset="0"/>
            </a:endParaRPr>
          </a:p>
        </p:txBody>
      </p:sp>
      <p:sp>
        <p:nvSpPr>
          <p:cNvPr id="34819" name="Text Box 563"/>
          <p:cNvSpPr txBox="1">
            <a:spLocks noChangeArrowheads="1"/>
          </p:cNvSpPr>
          <p:nvPr/>
        </p:nvSpPr>
        <p:spPr bwMode="auto">
          <a:xfrm>
            <a:off x="7767638" y="6035675"/>
            <a:ext cx="1371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latin typeface="Arial Rounded MT Bold" pitchFamily="34" charset="0"/>
              </a:rPr>
              <a:t>Zpět</a:t>
            </a:r>
            <a:endParaRPr lang="en-US"/>
          </a:p>
        </p:txBody>
      </p:sp>
      <p:pic>
        <p:nvPicPr>
          <p:cNvPr id="23553" name="Picture 1" descr="C:\Users\Kvetinka\AppData\Local\Microsoft\Windows\Temporary Internet Files\Content.IE5\KO3CXI9F\MM900288870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43875" y="5226050"/>
            <a:ext cx="619125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3"/>
          <p:cNvSpPr txBox="1">
            <a:spLocks noChangeArrowheads="1"/>
          </p:cNvSpPr>
          <p:nvPr/>
        </p:nvSpPr>
        <p:spPr bwMode="auto">
          <a:xfrm>
            <a:off x="914400" y="5654675"/>
            <a:ext cx="7239000" cy="7016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b="1" dirty="0" smtClean="0">
                <a:latin typeface="Arial" charset="0"/>
              </a:rPr>
              <a:t>Je slovo </a:t>
            </a:r>
            <a:r>
              <a:rPr lang="en-US" sz="4000" b="1" dirty="0" smtClean="0">
                <a:latin typeface="Arial" charset="0"/>
              </a:rPr>
              <a:t>…</a:t>
            </a:r>
            <a:r>
              <a:rPr lang="cs-CZ" sz="4000" b="1" dirty="0" smtClean="0">
                <a:latin typeface="Arial" charset="0"/>
              </a:rPr>
              <a:t> </a:t>
            </a:r>
            <a:endParaRPr lang="en-US" sz="4000" dirty="0">
              <a:latin typeface="Arial" charset="0"/>
            </a:endParaRPr>
          </a:p>
        </p:txBody>
      </p:sp>
      <p:sp>
        <p:nvSpPr>
          <p:cNvPr id="35843" name="Text Box 4"/>
          <p:cNvSpPr txBox="1">
            <a:spLocks noChangeArrowheads="1"/>
          </p:cNvSpPr>
          <p:nvPr/>
        </p:nvSpPr>
        <p:spPr bwMode="auto">
          <a:xfrm>
            <a:off x="0" y="152400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4400" u="sng" dirty="0" smtClean="0">
                <a:solidFill>
                  <a:srgbClr val="993300"/>
                </a:solidFill>
                <a:latin typeface="Arial Rounded MT Bold" pitchFamily="34" charset="0"/>
              </a:rPr>
              <a:t>1</a:t>
            </a:r>
            <a:r>
              <a:rPr lang="cs-CZ" sz="4400" u="sng" dirty="0" smtClean="0">
                <a:solidFill>
                  <a:srgbClr val="993300"/>
                </a:solidFill>
                <a:latin typeface="Arial Rounded MT Bold" pitchFamily="34" charset="0"/>
              </a:rPr>
              <a:t>6</a:t>
            </a:r>
            <a:endParaRPr lang="en-US" sz="5400" u="sng" dirty="0">
              <a:solidFill>
                <a:srgbClr val="993300"/>
              </a:solidFill>
            </a:endParaRPr>
          </a:p>
        </p:txBody>
      </p:sp>
      <p:sp>
        <p:nvSpPr>
          <p:cNvPr id="35844" name="Text Box 5"/>
          <p:cNvSpPr txBox="1">
            <a:spLocks noChangeArrowheads="1"/>
          </p:cNvSpPr>
          <p:nvPr/>
        </p:nvSpPr>
        <p:spPr bwMode="auto">
          <a:xfrm>
            <a:off x="457200" y="1844824"/>
            <a:ext cx="82296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000" b="1" dirty="0" smtClean="0">
                <a:latin typeface="Arial" charset="0"/>
              </a:rPr>
              <a:t>Tužtička</a:t>
            </a:r>
            <a:endParaRPr lang="en-US" sz="6000" b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ext Box 14"/>
          <p:cNvSpPr txBox="1">
            <a:spLocks noChangeArrowheads="1"/>
          </p:cNvSpPr>
          <p:nvPr/>
        </p:nvSpPr>
        <p:spPr bwMode="auto">
          <a:xfrm>
            <a:off x="7767638" y="6035675"/>
            <a:ext cx="1371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latin typeface="Arial Rounded MT Bold" pitchFamily="34" charset="0"/>
              </a:rPr>
              <a:t>Zpět</a:t>
            </a:r>
            <a:endParaRPr lang="en-US"/>
          </a:p>
        </p:txBody>
      </p:sp>
      <p:sp>
        <p:nvSpPr>
          <p:cNvPr id="36869" name="TextovéPole 7"/>
          <p:cNvSpPr txBox="1">
            <a:spLocks noChangeArrowheads="1"/>
          </p:cNvSpPr>
          <p:nvPr/>
        </p:nvSpPr>
        <p:spPr bwMode="auto">
          <a:xfrm>
            <a:off x="2462213" y="2492896"/>
            <a:ext cx="5305425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600" b="1" dirty="0" smtClean="0">
                <a:latin typeface="Arial" charset="0"/>
              </a:rPr>
              <a:t>Lichotivé</a:t>
            </a:r>
            <a:endParaRPr lang="cs-CZ" sz="6600" b="1" dirty="0">
              <a:latin typeface="Arial" charset="0"/>
            </a:endParaRPr>
          </a:p>
        </p:txBody>
      </p:sp>
      <p:pic>
        <p:nvPicPr>
          <p:cNvPr id="19457" name="Picture 1" descr="C:\Users\Kvetinka\AppData\Local\Microsoft\Windows\Temporary Internet Files\Content.IE5\KO3CXI9F\MM900288870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7213" y="5176838"/>
            <a:ext cx="619125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ext Box 3"/>
          <p:cNvSpPr txBox="1">
            <a:spLocks noChangeArrowheads="1"/>
          </p:cNvSpPr>
          <p:nvPr/>
        </p:nvSpPr>
        <p:spPr bwMode="auto">
          <a:xfrm>
            <a:off x="914400" y="5654675"/>
            <a:ext cx="7239000" cy="7016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b="1" dirty="0" smtClean="0">
                <a:latin typeface="Arial" charset="0"/>
              </a:rPr>
              <a:t>Je slovo </a:t>
            </a:r>
            <a:r>
              <a:rPr lang="en-US" sz="4000" b="1" dirty="0" smtClean="0">
                <a:latin typeface="Arial" charset="0"/>
              </a:rPr>
              <a:t>…</a:t>
            </a:r>
            <a:r>
              <a:rPr lang="cs-CZ" sz="4000" b="1" dirty="0" smtClean="0">
                <a:latin typeface="Arial" charset="0"/>
              </a:rPr>
              <a:t> </a:t>
            </a:r>
            <a:endParaRPr lang="en-US" sz="4000" dirty="0">
              <a:latin typeface="Arial" charset="0"/>
            </a:endParaRPr>
          </a:p>
        </p:txBody>
      </p:sp>
      <p:sp>
        <p:nvSpPr>
          <p:cNvPr id="37891" name="Text Box 4"/>
          <p:cNvSpPr txBox="1">
            <a:spLocks noChangeArrowheads="1"/>
          </p:cNvSpPr>
          <p:nvPr/>
        </p:nvSpPr>
        <p:spPr bwMode="auto">
          <a:xfrm>
            <a:off x="0" y="152400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400" u="sng" dirty="0" smtClean="0">
                <a:solidFill>
                  <a:schemeClr val="accent2"/>
                </a:solidFill>
                <a:latin typeface="Arial Rounded MT Bold" pitchFamily="34" charset="0"/>
              </a:rPr>
              <a:t>17</a:t>
            </a:r>
            <a:endParaRPr lang="en-US" sz="4400" u="sng" dirty="0">
              <a:solidFill>
                <a:schemeClr val="accent2"/>
              </a:solidFill>
              <a:latin typeface="Arial Rounded MT Bold" pitchFamily="34" charset="0"/>
            </a:endParaRPr>
          </a:p>
        </p:txBody>
      </p:sp>
      <p:sp>
        <p:nvSpPr>
          <p:cNvPr id="37892" name="Text Box 5"/>
          <p:cNvSpPr txBox="1">
            <a:spLocks noChangeArrowheads="1"/>
          </p:cNvSpPr>
          <p:nvPr/>
        </p:nvSpPr>
        <p:spPr bwMode="auto">
          <a:xfrm>
            <a:off x="457200" y="1844824"/>
            <a:ext cx="82296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000" b="1" dirty="0" smtClean="0">
                <a:latin typeface="Arial" charset="0"/>
              </a:rPr>
              <a:t>Zdenička</a:t>
            </a:r>
            <a:endParaRPr lang="en-US" sz="6000" b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Text Box 2"/>
          <p:cNvSpPr txBox="1">
            <a:spLocks noChangeArrowheads="1"/>
          </p:cNvSpPr>
          <p:nvPr/>
        </p:nvSpPr>
        <p:spPr bwMode="auto">
          <a:xfrm>
            <a:off x="3064024" y="2492896"/>
            <a:ext cx="5698976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cs-CZ" sz="6600" b="1" dirty="0" smtClean="0">
                <a:latin typeface="Arial" charset="0"/>
              </a:rPr>
              <a:t>Lichotivé</a:t>
            </a:r>
            <a:endParaRPr lang="en-US" sz="6600" b="1" dirty="0">
              <a:latin typeface="Arial" charset="0"/>
            </a:endParaRPr>
          </a:p>
        </p:txBody>
      </p:sp>
      <p:sp>
        <p:nvSpPr>
          <p:cNvPr id="38915" name="Text Box 12"/>
          <p:cNvSpPr txBox="1">
            <a:spLocks noChangeArrowheads="1"/>
          </p:cNvSpPr>
          <p:nvPr/>
        </p:nvSpPr>
        <p:spPr bwMode="auto">
          <a:xfrm>
            <a:off x="7767638" y="6035675"/>
            <a:ext cx="1371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latin typeface="Arial Rounded MT Bold" pitchFamily="34" charset="0"/>
              </a:rPr>
              <a:t>Zpět</a:t>
            </a:r>
            <a:endParaRPr lang="en-US"/>
          </a:p>
        </p:txBody>
      </p:sp>
      <p:pic>
        <p:nvPicPr>
          <p:cNvPr id="15361" name="Picture 1" descr="C:\Users\Kvetinka\AppData\Local\Microsoft\Windows\Temporary Internet Files\Content.IE5\KO3CXI9F\MM900288870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7213" y="5226050"/>
            <a:ext cx="619125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ext Box 3"/>
          <p:cNvSpPr txBox="1">
            <a:spLocks noChangeArrowheads="1"/>
          </p:cNvSpPr>
          <p:nvPr/>
        </p:nvSpPr>
        <p:spPr bwMode="auto">
          <a:xfrm>
            <a:off x="914400" y="5470525"/>
            <a:ext cx="7239000" cy="7016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b="1" dirty="0" smtClean="0">
                <a:latin typeface="Arial" charset="0"/>
              </a:rPr>
              <a:t>Je slovo </a:t>
            </a:r>
            <a:r>
              <a:rPr lang="en-US" sz="4000" b="1" dirty="0" smtClean="0">
                <a:latin typeface="Arial" charset="0"/>
              </a:rPr>
              <a:t>…</a:t>
            </a:r>
            <a:r>
              <a:rPr lang="cs-CZ" sz="4000" b="1" dirty="0" smtClean="0">
                <a:latin typeface="Arial" charset="0"/>
              </a:rPr>
              <a:t> </a:t>
            </a:r>
            <a:endParaRPr lang="en-US" sz="4000" dirty="0">
              <a:latin typeface="Arial" charset="0"/>
            </a:endParaRPr>
          </a:p>
        </p:txBody>
      </p:sp>
      <p:sp>
        <p:nvSpPr>
          <p:cNvPr id="39939" name="Text Box 4"/>
          <p:cNvSpPr txBox="1">
            <a:spLocks noChangeArrowheads="1"/>
          </p:cNvSpPr>
          <p:nvPr/>
        </p:nvSpPr>
        <p:spPr bwMode="auto">
          <a:xfrm>
            <a:off x="0" y="152400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400" u="sng" dirty="0" smtClean="0">
                <a:solidFill>
                  <a:srgbClr val="993300"/>
                </a:solidFill>
                <a:latin typeface="Arial Rounded MT Bold" pitchFamily="34" charset="0"/>
              </a:rPr>
              <a:t>18</a:t>
            </a:r>
            <a:endParaRPr lang="en-US" sz="4400" u="sng" dirty="0">
              <a:solidFill>
                <a:srgbClr val="993300"/>
              </a:solidFill>
              <a:latin typeface="Arial Rounded MT Bold" pitchFamily="34" charset="0"/>
            </a:endParaRPr>
          </a:p>
        </p:txBody>
      </p:sp>
      <p:sp>
        <p:nvSpPr>
          <p:cNvPr id="39940" name="Text Box 5"/>
          <p:cNvSpPr txBox="1">
            <a:spLocks noChangeArrowheads="1"/>
          </p:cNvSpPr>
          <p:nvPr/>
        </p:nvSpPr>
        <p:spPr bwMode="auto">
          <a:xfrm>
            <a:off x="457200" y="1916832"/>
            <a:ext cx="822960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5000" b="1" dirty="0" smtClean="0">
                <a:latin typeface="Arial" charset="0"/>
              </a:rPr>
              <a:t>Ruka</a:t>
            </a:r>
            <a:endParaRPr lang="en-US" sz="5000" b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1259632" y="2564904"/>
            <a:ext cx="76200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600" b="1" dirty="0" smtClean="0">
                <a:latin typeface="Arial" charset="0"/>
              </a:rPr>
              <a:t>Citově neutrální</a:t>
            </a:r>
            <a:endParaRPr lang="en-US" sz="6600" b="1" dirty="0">
              <a:latin typeface="Arial" charset="0"/>
            </a:endParaRPr>
          </a:p>
        </p:txBody>
      </p:sp>
      <p:sp>
        <p:nvSpPr>
          <p:cNvPr id="40963" name="Text Box 4"/>
          <p:cNvSpPr txBox="1">
            <a:spLocks noChangeArrowheads="1"/>
          </p:cNvSpPr>
          <p:nvPr/>
        </p:nvSpPr>
        <p:spPr bwMode="auto">
          <a:xfrm>
            <a:off x="6705600" y="6035675"/>
            <a:ext cx="2438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endParaRPr lang="cs-CZ"/>
          </a:p>
        </p:txBody>
      </p:sp>
      <p:sp>
        <p:nvSpPr>
          <p:cNvPr id="40964" name="Text Box 12"/>
          <p:cNvSpPr txBox="1">
            <a:spLocks noChangeArrowheads="1"/>
          </p:cNvSpPr>
          <p:nvPr/>
        </p:nvSpPr>
        <p:spPr bwMode="auto">
          <a:xfrm>
            <a:off x="7767638" y="6035675"/>
            <a:ext cx="1371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latin typeface="Arial Rounded MT Bold" pitchFamily="34" charset="0"/>
              </a:rPr>
              <a:t>Zpět</a:t>
            </a:r>
            <a:endParaRPr lang="en-US"/>
          </a:p>
        </p:txBody>
      </p:sp>
      <p:pic>
        <p:nvPicPr>
          <p:cNvPr id="11265" name="Picture 1" descr="C:\Users\Kvetinka\AppData\Local\Microsoft\Windows\Temporary Internet Files\Content.IE5\KO3CXI9F\MM900288870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05788" y="5253038"/>
            <a:ext cx="619125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ext Box 3"/>
          <p:cNvSpPr txBox="1">
            <a:spLocks noChangeArrowheads="1"/>
          </p:cNvSpPr>
          <p:nvPr/>
        </p:nvSpPr>
        <p:spPr bwMode="auto">
          <a:xfrm>
            <a:off x="1143000" y="5661025"/>
            <a:ext cx="7239000" cy="7016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b="1" dirty="0" smtClean="0">
                <a:latin typeface="Arial" charset="0"/>
              </a:rPr>
              <a:t>Je slovo </a:t>
            </a:r>
            <a:r>
              <a:rPr lang="en-US" sz="4000" b="1" dirty="0" smtClean="0">
                <a:latin typeface="Arial" charset="0"/>
              </a:rPr>
              <a:t>…</a:t>
            </a:r>
            <a:r>
              <a:rPr lang="cs-CZ" sz="4000" b="1" dirty="0" smtClean="0">
                <a:latin typeface="Arial" charset="0"/>
              </a:rPr>
              <a:t> </a:t>
            </a:r>
            <a:endParaRPr lang="en-US" sz="4000" dirty="0">
              <a:latin typeface="Arial" charset="0"/>
            </a:endParaRPr>
          </a:p>
        </p:txBody>
      </p:sp>
      <p:sp>
        <p:nvSpPr>
          <p:cNvPr id="41987" name="Text Box 4"/>
          <p:cNvSpPr txBox="1">
            <a:spLocks noChangeArrowheads="1"/>
          </p:cNvSpPr>
          <p:nvPr/>
        </p:nvSpPr>
        <p:spPr bwMode="auto">
          <a:xfrm>
            <a:off x="0" y="152400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400" u="sng" dirty="0" smtClean="0">
                <a:solidFill>
                  <a:schemeClr val="accent2"/>
                </a:solidFill>
                <a:latin typeface="Arial Rounded MT Bold" pitchFamily="34" charset="0"/>
              </a:rPr>
              <a:t>19</a:t>
            </a:r>
            <a:endParaRPr lang="en-US" sz="4400" u="sng" dirty="0">
              <a:solidFill>
                <a:schemeClr val="accent2"/>
              </a:solidFill>
              <a:latin typeface="Arial Rounded MT Bold" pitchFamily="34" charset="0"/>
            </a:endParaRPr>
          </a:p>
        </p:txBody>
      </p:sp>
      <p:sp>
        <p:nvSpPr>
          <p:cNvPr id="41988" name="Text Box 5"/>
          <p:cNvSpPr txBox="1">
            <a:spLocks noChangeArrowheads="1"/>
          </p:cNvSpPr>
          <p:nvPr/>
        </p:nvSpPr>
        <p:spPr bwMode="auto">
          <a:xfrm>
            <a:off x="914400" y="1916832"/>
            <a:ext cx="74676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000" b="1" dirty="0" smtClean="0">
                <a:latin typeface="Arial" charset="0"/>
              </a:rPr>
              <a:t>Tramvaj</a:t>
            </a:r>
            <a:endParaRPr lang="en-US" sz="6000" b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85" name="Text Box 13"/>
          <p:cNvSpPr txBox="1">
            <a:spLocks noChangeArrowheads="1"/>
          </p:cNvSpPr>
          <p:nvPr/>
        </p:nvSpPr>
        <p:spPr bwMode="auto">
          <a:xfrm>
            <a:off x="2123728" y="2492896"/>
            <a:ext cx="67832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cs-CZ" sz="6000" b="1" dirty="0" smtClean="0">
                <a:latin typeface="Arial" charset="0"/>
              </a:rPr>
              <a:t>Citově neutrální</a:t>
            </a:r>
            <a:endParaRPr lang="en-US" sz="6000" b="1" dirty="0">
              <a:latin typeface="Arial" charset="0"/>
            </a:endParaRPr>
          </a:p>
        </p:txBody>
      </p:sp>
      <p:sp>
        <p:nvSpPr>
          <p:cNvPr id="43011" name="Text Box 18"/>
          <p:cNvSpPr txBox="1">
            <a:spLocks noChangeArrowheads="1"/>
          </p:cNvSpPr>
          <p:nvPr/>
        </p:nvSpPr>
        <p:spPr bwMode="auto">
          <a:xfrm>
            <a:off x="7767638" y="6035675"/>
            <a:ext cx="1371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latin typeface="Arial Rounded MT Bold" pitchFamily="34" charset="0"/>
              </a:rPr>
              <a:t>Zpět</a:t>
            </a:r>
            <a:endParaRPr lang="en-US"/>
          </a:p>
        </p:txBody>
      </p:sp>
      <p:pic>
        <p:nvPicPr>
          <p:cNvPr id="7169" name="Picture 1" descr="C:\Users\Kvetinka\AppData\Local\Microsoft\Windows\Temporary Internet Files\Content.IE5\KO3CXI9F\MM900288870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24838" y="5214938"/>
            <a:ext cx="619125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ext Box 3"/>
          <p:cNvSpPr txBox="1">
            <a:spLocks noChangeArrowheads="1"/>
          </p:cNvSpPr>
          <p:nvPr/>
        </p:nvSpPr>
        <p:spPr bwMode="auto">
          <a:xfrm>
            <a:off x="914400" y="5499100"/>
            <a:ext cx="7239000" cy="7016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000" b="1" dirty="0" smtClean="0">
                <a:latin typeface="Arial" charset="0"/>
              </a:rPr>
              <a:t>Je slovo </a:t>
            </a:r>
            <a:r>
              <a:rPr lang="en-US" sz="4000" b="1" dirty="0" smtClean="0">
                <a:latin typeface="Arial" charset="0"/>
              </a:rPr>
              <a:t>…</a:t>
            </a:r>
            <a:r>
              <a:rPr lang="cs-CZ" sz="4000" b="1" dirty="0" smtClean="0">
                <a:latin typeface="Arial" charset="0"/>
              </a:rPr>
              <a:t> </a:t>
            </a:r>
            <a:endParaRPr lang="en-US" sz="4000" dirty="0">
              <a:latin typeface="Arial" charset="0"/>
            </a:endParaRPr>
          </a:p>
        </p:txBody>
      </p:sp>
      <p:sp>
        <p:nvSpPr>
          <p:cNvPr id="44035" name="Text Box 4"/>
          <p:cNvSpPr txBox="1">
            <a:spLocks noChangeArrowheads="1"/>
          </p:cNvSpPr>
          <p:nvPr/>
        </p:nvSpPr>
        <p:spPr bwMode="auto">
          <a:xfrm>
            <a:off x="0" y="152400"/>
            <a:ext cx="9144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4400" u="sng" dirty="0" smtClean="0">
                <a:solidFill>
                  <a:srgbClr val="993300"/>
                </a:solidFill>
                <a:latin typeface="Arial Rounded MT Bold" pitchFamily="34" charset="0"/>
              </a:rPr>
              <a:t>20</a:t>
            </a:r>
            <a:endParaRPr lang="en-US" sz="4400" u="sng" dirty="0">
              <a:solidFill>
                <a:srgbClr val="993300"/>
              </a:solidFill>
              <a:latin typeface="Arial Rounded MT Bold" pitchFamily="34" charset="0"/>
            </a:endParaRPr>
          </a:p>
        </p:txBody>
      </p:sp>
      <p:sp>
        <p:nvSpPr>
          <p:cNvPr id="44036" name="Text Box 5"/>
          <p:cNvSpPr txBox="1">
            <a:spLocks noChangeArrowheads="1"/>
          </p:cNvSpPr>
          <p:nvPr/>
        </p:nvSpPr>
        <p:spPr bwMode="auto">
          <a:xfrm>
            <a:off x="914400" y="1844824"/>
            <a:ext cx="72390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cs-CZ" sz="6000" b="1" dirty="0" smtClean="0">
                <a:latin typeface="Arial" charset="0"/>
              </a:rPr>
              <a:t>Mobil</a:t>
            </a:r>
            <a:endParaRPr lang="en-US" sz="6000" b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Text Box 2"/>
          <p:cNvSpPr txBox="1">
            <a:spLocks noChangeArrowheads="1"/>
          </p:cNvSpPr>
          <p:nvPr/>
        </p:nvSpPr>
        <p:spPr bwMode="auto">
          <a:xfrm>
            <a:off x="1856085" y="2631996"/>
            <a:ext cx="7283153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cs-CZ" sz="6000" b="1" dirty="0" smtClean="0">
                <a:latin typeface="Arial" charset="0"/>
              </a:rPr>
              <a:t>Citově neutrální</a:t>
            </a:r>
            <a:endParaRPr lang="en-US" sz="6000" b="1" dirty="0">
              <a:latin typeface="Arial" charset="0"/>
            </a:endParaRPr>
          </a:p>
        </p:txBody>
      </p:sp>
      <p:sp>
        <p:nvSpPr>
          <p:cNvPr id="45059" name="Text Box 4"/>
          <p:cNvSpPr txBox="1">
            <a:spLocks noChangeArrowheads="1"/>
          </p:cNvSpPr>
          <p:nvPr/>
        </p:nvSpPr>
        <p:spPr bwMode="auto">
          <a:xfrm>
            <a:off x="6705600" y="6035675"/>
            <a:ext cx="2438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endParaRPr lang="cs-CZ"/>
          </a:p>
        </p:txBody>
      </p:sp>
      <p:sp>
        <p:nvSpPr>
          <p:cNvPr id="45060" name="Text Box 11"/>
          <p:cNvSpPr txBox="1">
            <a:spLocks noChangeArrowheads="1"/>
          </p:cNvSpPr>
          <p:nvPr/>
        </p:nvSpPr>
        <p:spPr bwMode="auto">
          <a:xfrm>
            <a:off x="7767638" y="6035675"/>
            <a:ext cx="1371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latin typeface="Arial Rounded MT Bold" pitchFamily="34" charset="0"/>
              </a:rPr>
              <a:t>Zpět</a:t>
            </a:r>
            <a:endParaRPr lang="en-US"/>
          </a:p>
        </p:txBody>
      </p:sp>
      <p:pic>
        <p:nvPicPr>
          <p:cNvPr id="3073" name="Picture 1" descr="C:\Users\Kvetinka\AppData\Local\Microsoft\Windows\Temporary Internet Files\Content.IE5\KO3CXI9F\MM900288870[1].gif">
            <a:hlinkClick r:id="rId3" action="ppaction://hlinksldjump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96263" y="5226050"/>
            <a:ext cx="619125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5445224"/>
            <a:ext cx="5760720" cy="12588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03648" y="548680"/>
            <a:ext cx="73448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pPr lvl="0">
              <a:buFont typeface="Arial" pitchFamily="34" charset="0"/>
              <a:buChar char="•"/>
            </a:pPr>
            <a:r>
              <a:rPr lang="cs-CZ" dirty="0" smtClean="0"/>
              <a:t> Vlastní tvorba autora.</a:t>
            </a:r>
          </a:p>
          <a:p>
            <a:pPr lvl="0">
              <a:buFont typeface="Arial" pitchFamily="34" charset="0"/>
              <a:buChar char="•"/>
            </a:pPr>
            <a:r>
              <a:rPr lang="cs-CZ" dirty="0" smtClean="0"/>
              <a:t> Obrázky použity z galerie klipart Office www.office.</a:t>
            </a:r>
            <a:r>
              <a:rPr lang="cs-CZ" dirty="0" err="1" smtClean="0"/>
              <a:t>microsoft.com</a:t>
            </a:r>
            <a:r>
              <a:rPr lang="cs-CZ" dirty="0" smtClean="0"/>
              <a:t>, citováno 17.11.2011.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1998</TotalTime>
  <Words>298</Words>
  <Application>Microsoft Office PowerPoint</Application>
  <PresentationFormat>Předvádění na obrazovce (4:3)</PresentationFormat>
  <Paragraphs>174</Paragraphs>
  <Slides>43</Slides>
  <Notes>41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4" baseType="lpstr">
      <vt:lpstr>Slunovrat</vt:lpstr>
      <vt:lpstr>Název školy: ZŠ Varnsdorf, Edisonova 2821, okres Děčín, příspěvková organizace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Riskuj - antická mytologie</dc:title>
  <dc:creator>Helmut Harzer</dc:creator>
  <dc:description>Dostupné z Metodického portálu www.rvp.cz, ISSN: 1802–4785, financovaného z ESF a státního rozpočtu ČR. Provozováno Výzkumným ústavem pedagogickým v Praze.</dc:description>
  <cp:lastModifiedBy>Kvetinka</cp:lastModifiedBy>
  <cp:revision>149</cp:revision>
  <dcterms:created xsi:type="dcterms:W3CDTF">1998-01-21T21:42:24Z</dcterms:created>
  <dcterms:modified xsi:type="dcterms:W3CDTF">2011-12-18T14:41:07Z</dcterms:modified>
</cp:coreProperties>
</file>