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VY_22_INOVACE_02_25_Množné  číslo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</a:t>
          </a:r>
          <a:r>
            <a:rPr lang="cs-CZ" sz="1000" smtClean="0"/>
            <a:t>jazyk </a:t>
          </a:r>
          <a:r>
            <a:rPr lang="cs-CZ" sz="1200" smtClean="0"/>
            <a:t> </a:t>
          </a:r>
          <a:r>
            <a:rPr lang="cs-CZ" sz="1200" smtClean="0"/>
            <a:t>5.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6DC545-1AA1-4226-8F90-4F4A14E69CB2}" type="presOf" srcId="{1D895EAB-76A7-41C6-9C6C-7D303AD4C23C}" destId="{94413E88-B296-45A5-9057-6B5765B63A8F}" srcOrd="1" destOrd="0" presId="urn:microsoft.com/office/officeart/2005/8/layout/target3"/>
    <dgm:cxn modelId="{9EBF289B-E0AC-478D-9474-260BD4886178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51A8347-4F54-44AA-8326-8F7BC17A4D67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12E48C5-1C15-436F-A84B-3F17845E89AA}" type="presOf" srcId="{1D895EAB-76A7-41C6-9C6C-7D303AD4C23C}" destId="{347D85BD-7382-4413-9298-D06CC996458A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4F717E3-44AB-4B4B-B0B4-F61A7D305A16}" type="presOf" srcId="{A4836DAF-3E6B-4198-A089-B3C0D0384F2B}" destId="{36B74B1E-3C18-4C06-BA03-CB2EB266F8FF}" srcOrd="1" destOrd="0" presId="urn:microsoft.com/office/officeart/2005/8/layout/target3"/>
    <dgm:cxn modelId="{9F66289F-AB52-4EB0-A569-F37BDF2A0287}" type="presOf" srcId="{D9242A4C-F33A-42E2-BFA4-EC80805DCD32}" destId="{7DDB6D97-C311-42E1-B77C-B194BAE75773}" srcOrd="0" destOrd="0" presId="urn:microsoft.com/office/officeart/2005/8/layout/target3"/>
    <dgm:cxn modelId="{95927E4C-6EA8-4A05-A80B-19A825E906E7}" type="presOf" srcId="{ABD4D77B-BA54-4DFB-A762-4C734220F9AA}" destId="{AAB7E4A6-9D01-402C-9D7A-6D30767F0B58}" srcOrd="0" destOrd="0" presId="urn:microsoft.com/office/officeart/2005/8/layout/target3"/>
    <dgm:cxn modelId="{C0EF6580-094F-49C5-9A7B-E9E2F8BA1801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66AEBF5-9405-413A-86FD-97B570F1C9C0}" type="presOf" srcId="{D9242A4C-F33A-42E2-BFA4-EC80805DCD32}" destId="{5A434D34-FA65-40B0-A4CE-3A1E2B14A215}" srcOrd="1" destOrd="0" presId="urn:microsoft.com/office/officeart/2005/8/layout/target3"/>
    <dgm:cxn modelId="{EE827D2A-AC9C-4226-8B18-520640977043}" type="presOf" srcId="{FFA013E9-5C5D-404D-8688-08171EA7A387}" destId="{359A210A-E8C9-4FD6-9BC7-434F4455A6B5}" srcOrd="1" destOrd="0" presId="urn:microsoft.com/office/officeart/2005/8/layout/target3"/>
    <dgm:cxn modelId="{2F08C4B0-D93C-4482-9C94-653C53CFB98B}" type="presOf" srcId="{FFA013E9-5C5D-404D-8688-08171EA7A387}" destId="{E1DA18CB-4B0A-4D0C-9459-15C4B327891F}" srcOrd="0" destOrd="0" presId="urn:microsoft.com/office/officeart/2005/8/layout/target3"/>
    <dgm:cxn modelId="{D5C5919F-B63C-4FEC-8445-FAFE75004B0B}" type="presParOf" srcId="{2D933DCE-BBEA-46A5-98BC-CA41A7DBB761}" destId="{D3A73299-62A4-4767-8E25-C16133A0B902}" srcOrd="0" destOrd="0" presId="urn:microsoft.com/office/officeart/2005/8/layout/target3"/>
    <dgm:cxn modelId="{507B9A00-07B3-4DF2-AAFB-13FCBFE905A3}" type="presParOf" srcId="{2D933DCE-BBEA-46A5-98BC-CA41A7DBB761}" destId="{EE30B2AF-DDC9-42DB-9092-5595C6257A57}" srcOrd="1" destOrd="0" presId="urn:microsoft.com/office/officeart/2005/8/layout/target3"/>
    <dgm:cxn modelId="{FA6C7A43-54A1-41AC-BA25-6AF7337DE724}" type="presParOf" srcId="{2D933DCE-BBEA-46A5-98BC-CA41A7DBB761}" destId="{E1DA18CB-4B0A-4D0C-9459-15C4B327891F}" srcOrd="2" destOrd="0" presId="urn:microsoft.com/office/officeart/2005/8/layout/target3"/>
    <dgm:cxn modelId="{9040FD1B-E3D6-436E-B1AB-F4E11287A000}" type="presParOf" srcId="{2D933DCE-BBEA-46A5-98BC-CA41A7DBB761}" destId="{29996EEB-8589-4AED-9C98-E2204A026234}" srcOrd="3" destOrd="0" presId="urn:microsoft.com/office/officeart/2005/8/layout/target3"/>
    <dgm:cxn modelId="{D0F178F8-3E8C-4FA5-BCC2-44AFFB0A52EE}" type="presParOf" srcId="{2D933DCE-BBEA-46A5-98BC-CA41A7DBB761}" destId="{056AE7B2-579D-40D1-A57C-4E33BFED76BE}" srcOrd="4" destOrd="0" presId="urn:microsoft.com/office/officeart/2005/8/layout/target3"/>
    <dgm:cxn modelId="{776CF67B-BF2A-4132-8DA0-1486D6C437C1}" type="presParOf" srcId="{2D933DCE-BBEA-46A5-98BC-CA41A7DBB761}" destId="{4F0AD45D-7E6A-4C4A-90DF-90E27C4B175D}" srcOrd="5" destOrd="0" presId="urn:microsoft.com/office/officeart/2005/8/layout/target3"/>
    <dgm:cxn modelId="{8A304A2B-B953-452E-8AA2-7E255CB8A3CF}" type="presParOf" srcId="{2D933DCE-BBEA-46A5-98BC-CA41A7DBB761}" destId="{1804A346-BBD3-438B-AE0F-7BEBB1E2AF96}" srcOrd="6" destOrd="0" presId="urn:microsoft.com/office/officeart/2005/8/layout/target3"/>
    <dgm:cxn modelId="{DDF689BB-B3F6-4D2B-A367-E6049F0F38FA}" type="presParOf" srcId="{2D933DCE-BBEA-46A5-98BC-CA41A7DBB761}" destId="{60CB9877-708D-4C64-AA73-CFD3F3076BC2}" srcOrd="7" destOrd="0" presId="urn:microsoft.com/office/officeart/2005/8/layout/target3"/>
    <dgm:cxn modelId="{DC98C1F3-B0DB-46FA-9CBF-DBF8C5102ADB}" type="presParOf" srcId="{2D933DCE-BBEA-46A5-98BC-CA41A7DBB761}" destId="{347D85BD-7382-4413-9298-D06CC996458A}" srcOrd="8" destOrd="0" presId="urn:microsoft.com/office/officeart/2005/8/layout/target3"/>
    <dgm:cxn modelId="{8336A813-B8C1-4AA8-883E-CFDD47489FE5}" type="presParOf" srcId="{2D933DCE-BBEA-46A5-98BC-CA41A7DBB761}" destId="{C4DD5B9C-4D9E-449D-A063-107A759DF3D1}" srcOrd="9" destOrd="0" presId="urn:microsoft.com/office/officeart/2005/8/layout/target3"/>
    <dgm:cxn modelId="{ADC9705C-C96D-4C95-A505-0D4F3D22F62A}" type="presParOf" srcId="{2D933DCE-BBEA-46A5-98BC-CA41A7DBB761}" destId="{CD515E15-5457-47F2-8109-A2A59D66C930}" srcOrd="10" destOrd="0" presId="urn:microsoft.com/office/officeart/2005/8/layout/target3"/>
    <dgm:cxn modelId="{7DD19415-1C76-4B15-8016-CC30195F632C}" type="presParOf" srcId="{2D933DCE-BBEA-46A5-98BC-CA41A7DBB761}" destId="{7DDB6D97-C311-42E1-B77C-B194BAE75773}" srcOrd="11" destOrd="0" presId="urn:microsoft.com/office/officeart/2005/8/layout/target3"/>
    <dgm:cxn modelId="{D3C9909E-8397-414C-B0B7-74F5E415B605}" type="presParOf" srcId="{2D933DCE-BBEA-46A5-98BC-CA41A7DBB761}" destId="{DE2B4424-17B1-4404-A13F-04051C43B79D}" srcOrd="12" destOrd="0" presId="urn:microsoft.com/office/officeart/2005/8/layout/target3"/>
    <dgm:cxn modelId="{FE9F4C9B-457E-46C8-A900-438F1B90CF3B}" type="presParOf" srcId="{2D933DCE-BBEA-46A5-98BC-CA41A7DBB761}" destId="{555607BD-8A1D-4EBB-825A-8C74A1FB0FFC}" srcOrd="13" destOrd="0" presId="urn:microsoft.com/office/officeart/2005/8/layout/target3"/>
    <dgm:cxn modelId="{68BC693E-609B-455C-B7C5-F9E1BCD2BD14}" type="presParOf" srcId="{2D933DCE-BBEA-46A5-98BC-CA41A7DBB761}" destId="{AAB7E4A6-9D01-402C-9D7A-6D30767F0B58}" srcOrd="14" destOrd="0" presId="urn:microsoft.com/office/officeart/2005/8/layout/target3"/>
    <dgm:cxn modelId="{29F46823-7DEA-413B-A542-14488EF72206}" type="presParOf" srcId="{2D933DCE-BBEA-46A5-98BC-CA41A7DBB761}" destId="{359A210A-E8C9-4FD6-9BC7-434F4455A6B5}" srcOrd="15" destOrd="0" presId="urn:microsoft.com/office/officeart/2005/8/layout/target3"/>
    <dgm:cxn modelId="{BB89F7C9-D59F-43B1-801E-0ECE1E471285}" type="presParOf" srcId="{2D933DCE-BBEA-46A5-98BC-CA41A7DBB761}" destId="{36B74B1E-3C18-4C06-BA03-CB2EB266F8FF}" srcOrd="16" destOrd="0" presId="urn:microsoft.com/office/officeart/2005/8/layout/target3"/>
    <dgm:cxn modelId="{F7DF0A74-0419-4148-81DF-C0DD6A3EFA83}" type="presParOf" srcId="{2D933DCE-BBEA-46A5-98BC-CA41A7DBB761}" destId="{94413E88-B296-45A5-9057-6B5765B63A8F}" srcOrd="17" destOrd="0" presId="urn:microsoft.com/office/officeart/2005/8/layout/target3"/>
    <dgm:cxn modelId="{CBBC2C91-AC17-4C7B-BF95-6E2572F6F6EA}" type="presParOf" srcId="{2D933DCE-BBEA-46A5-98BC-CA41A7DBB761}" destId="{5A434D34-FA65-40B0-A4CE-3A1E2B14A215}" srcOrd="18" destOrd="0" presId="urn:microsoft.com/office/officeart/2005/8/layout/target3"/>
    <dgm:cxn modelId="{9D025369-36BC-4605-93EF-20B4837E6E6D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VY_22_INOVACE_02_25_Množné  číslo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</a:t>
          </a:r>
          <a:r>
            <a:rPr lang="cs-CZ" sz="1000" kern="1200" smtClean="0"/>
            <a:t>jazyk </a:t>
          </a:r>
          <a:r>
            <a:rPr lang="cs-CZ" sz="1200" kern="1200" smtClean="0"/>
            <a:t> </a:t>
          </a:r>
          <a:r>
            <a:rPr lang="cs-CZ" sz="1200" kern="1200" smtClean="0"/>
            <a:t>5.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0A7AC3-8864-4D96-AFFC-1846C675C5DB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8932A-A6D1-4F49-974E-DDBB3B447B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392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F53B2C-B4F1-4B04-8005-6E7FCAF78213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2952904-574D-43E6-A5FF-1FBED48C0506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827144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125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poskytuje cvičení k zopakování množného čísla u pravidelných a nejběžnějších nepravidelných podstatných jmen.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</p:txBody>
      </p:sp>
    </p:spTree>
    <p:extLst>
      <p:ext uri="{BB962C8B-B14F-4D97-AF65-F5344CB8AC3E}">
        <p14:creationId xmlns:p14="http://schemas.microsoft.com/office/powerpoint/2010/main" val="1564364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Množné číslo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/>
              <a:t>a) pravidelné</a:t>
            </a:r>
          </a:p>
          <a:p>
            <a:r>
              <a:rPr lang="cs-CZ" dirty="0" smtClean="0"/>
              <a:t>Většina podstatných jmen přibírá v množném </a:t>
            </a:r>
          </a:p>
          <a:p>
            <a:pPr marL="0" indent="0">
              <a:buNone/>
            </a:pPr>
            <a:r>
              <a:rPr lang="cs-CZ" dirty="0" smtClean="0"/>
              <a:t>čísle koncovku </a:t>
            </a:r>
            <a:r>
              <a:rPr lang="cs-CZ" b="1" dirty="0" smtClean="0"/>
              <a:t>– s</a:t>
            </a:r>
            <a:r>
              <a:rPr lang="cs-CZ" dirty="0" smtClean="0"/>
              <a:t>. (</a:t>
            </a:r>
            <a:r>
              <a:rPr lang="cs-CZ" dirty="0" err="1" smtClean="0"/>
              <a:t>one</a:t>
            </a:r>
            <a:r>
              <a:rPr lang="cs-CZ" dirty="0" smtClean="0"/>
              <a:t> car-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cars</a:t>
            </a:r>
            <a:r>
              <a:rPr lang="cs-CZ" dirty="0" smtClean="0"/>
              <a:t>)</a:t>
            </a:r>
          </a:p>
          <a:p>
            <a:r>
              <a:rPr lang="cs-CZ" dirty="0" smtClean="0"/>
              <a:t>Podstatné jméno, které končí sykavkou</a:t>
            </a:r>
          </a:p>
          <a:p>
            <a:pPr marL="0" indent="0">
              <a:buNone/>
            </a:pPr>
            <a:r>
              <a:rPr lang="cs-CZ" dirty="0" smtClean="0"/>
              <a:t>/</a:t>
            </a:r>
            <a:r>
              <a:rPr lang="cs-CZ" dirty="0" err="1" smtClean="0"/>
              <a:t>s,z,š,ž,č,dž</a:t>
            </a:r>
            <a:r>
              <a:rPr lang="cs-CZ" dirty="0" smtClean="0"/>
              <a:t>/, přibírá </a:t>
            </a:r>
            <a:r>
              <a:rPr lang="cs-CZ" b="1" dirty="0" smtClean="0"/>
              <a:t>– es</a:t>
            </a:r>
            <a:r>
              <a:rPr lang="cs-CZ" dirty="0" smtClean="0"/>
              <a:t>. (</a:t>
            </a:r>
            <a:r>
              <a:rPr lang="cs-CZ" dirty="0" err="1" smtClean="0"/>
              <a:t>one</a:t>
            </a:r>
            <a:r>
              <a:rPr lang="cs-CZ" dirty="0" smtClean="0"/>
              <a:t> box-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boxes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Koncové y, před nímž je souhláska, se mění v – </a:t>
            </a:r>
            <a:r>
              <a:rPr lang="cs-CZ" b="1" dirty="0" err="1" smtClean="0"/>
              <a:t>ie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lorry-two</a:t>
            </a:r>
            <a:r>
              <a:rPr lang="cs-CZ" dirty="0" smtClean="0"/>
              <a:t> </a:t>
            </a:r>
            <a:r>
              <a:rPr lang="cs-CZ" dirty="0" err="1" smtClean="0"/>
              <a:t>lorries</a:t>
            </a:r>
            <a:r>
              <a:rPr lang="cs-CZ" dirty="0" smtClean="0"/>
              <a:t>)</a:t>
            </a:r>
          </a:p>
          <a:p>
            <a:r>
              <a:rPr lang="cs-CZ" b="1" dirty="0"/>
              <a:t>y</a:t>
            </a:r>
            <a:r>
              <a:rPr lang="cs-CZ" dirty="0" smtClean="0"/>
              <a:t> po samohlásce se nemění. (</a:t>
            </a:r>
            <a:r>
              <a:rPr lang="cs-CZ" dirty="0" err="1" smtClean="0"/>
              <a:t>one</a:t>
            </a:r>
            <a:r>
              <a:rPr lang="cs-CZ" dirty="0" smtClean="0"/>
              <a:t> boy-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)</a:t>
            </a:r>
          </a:p>
          <a:p>
            <a:r>
              <a:rPr lang="cs-CZ" dirty="0" smtClean="0"/>
              <a:t>Některá podstatná jména zakončená na o přibírají</a:t>
            </a:r>
          </a:p>
          <a:p>
            <a:pPr marL="0" indent="0">
              <a:buNone/>
            </a:pPr>
            <a:r>
              <a:rPr lang="cs-CZ" b="1" dirty="0" smtClean="0"/>
              <a:t>– es</a:t>
            </a:r>
            <a:r>
              <a:rPr lang="cs-CZ" dirty="0" smtClean="0"/>
              <a:t>. (</a:t>
            </a:r>
            <a:r>
              <a:rPr lang="cs-CZ" dirty="0" err="1" smtClean="0"/>
              <a:t>one</a:t>
            </a:r>
            <a:r>
              <a:rPr lang="cs-CZ" dirty="0" smtClean="0"/>
              <a:t> </a:t>
            </a:r>
            <a:r>
              <a:rPr lang="cs-CZ" dirty="0" err="1" smtClean="0"/>
              <a:t>tomato-two</a:t>
            </a:r>
            <a:r>
              <a:rPr lang="cs-CZ" dirty="0" smtClean="0"/>
              <a:t> </a:t>
            </a:r>
            <a:r>
              <a:rPr lang="cs-CZ" dirty="0" err="1" smtClean="0"/>
              <a:t>tomatoes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074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b</a:t>
            </a:r>
            <a:r>
              <a:rPr lang="cs-CZ" b="1" dirty="0" smtClean="0"/>
              <a:t>) nepravidelné</a:t>
            </a:r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 –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women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man –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child</a:t>
            </a:r>
            <a:r>
              <a:rPr lang="cs-CZ" dirty="0" smtClean="0"/>
              <a:t> –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children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tooth</a:t>
            </a:r>
            <a:r>
              <a:rPr lang="cs-CZ" dirty="0" smtClean="0"/>
              <a:t> –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teeth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foot</a:t>
            </a:r>
            <a:r>
              <a:rPr lang="cs-CZ" dirty="0" smtClean="0"/>
              <a:t> –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feet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mouse</a:t>
            </a:r>
            <a:r>
              <a:rPr lang="cs-CZ" dirty="0" smtClean="0"/>
              <a:t> –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mice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!!anglické slovo man má dva významy                          </a:t>
            </a:r>
            <a:r>
              <a:rPr lang="cs-CZ" dirty="0" smtClean="0"/>
              <a:t>1.one man-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men</a:t>
            </a:r>
            <a:r>
              <a:rPr lang="cs-CZ" dirty="0" smtClean="0"/>
              <a:t>/muž, muži/                                                       2.one man-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/člověk, lidé</a:t>
            </a:r>
            <a:r>
              <a:rPr lang="cs-CZ" dirty="0"/>
              <a:t>/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8966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plural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–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pen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table–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box 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mug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potato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tomato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lady –</a:t>
            </a:r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lorry</a:t>
            </a:r>
            <a:r>
              <a:rPr lang="cs-CZ" dirty="0" smtClean="0"/>
              <a:t> –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toy</a:t>
            </a:r>
            <a:r>
              <a:rPr lang="cs-CZ" dirty="0" smtClean="0"/>
              <a:t> –</a:t>
            </a:r>
          </a:p>
          <a:p>
            <a:r>
              <a:rPr lang="cs-CZ" dirty="0"/>
              <a:t>a</a:t>
            </a:r>
            <a:r>
              <a:rPr lang="cs-CZ" dirty="0" smtClean="0"/>
              <a:t> boy 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14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3 černá pera –</a:t>
            </a:r>
          </a:p>
          <a:p>
            <a:r>
              <a:rPr lang="cs-CZ" dirty="0" smtClean="0"/>
              <a:t>4 modré knihy –</a:t>
            </a:r>
          </a:p>
          <a:p>
            <a:r>
              <a:rPr lang="cs-CZ" dirty="0" smtClean="0"/>
              <a:t>2 oranžové pastelky –</a:t>
            </a:r>
          </a:p>
          <a:p>
            <a:r>
              <a:rPr lang="cs-CZ" dirty="0" smtClean="0"/>
              <a:t>6 bílých myší –</a:t>
            </a:r>
          </a:p>
          <a:p>
            <a:r>
              <a:rPr lang="cs-CZ" dirty="0" smtClean="0"/>
              <a:t>8 žlutých dveří –</a:t>
            </a:r>
          </a:p>
          <a:p>
            <a:r>
              <a:rPr lang="cs-CZ" dirty="0" smtClean="0"/>
              <a:t>5 červených aktovek –</a:t>
            </a:r>
          </a:p>
          <a:p>
            <a:r>
              <a:rPr lang="cs-CZ" dirty="0" smtClean="0"/>
              <a:t>9 zelených autobusů –</a:t>
            </a:r>
          </a:p>
          <a:p>
            <a:r>
              <a:rPr lang="cs-CZ" dirty="0" smtClean="0"/>
              <a:t>12 hnědých medvědů –</a:t>
            </a:r>
          </a:p>
          <a:p>
            <a:r>
              <a:rPr lang="cs-CZ" dirty="0" smtClean="0"/>
              <a:t>11 růžových krabic –</a:t>
            </a:r>
          </a:p>
          <a:p>
            <a:r>
              <a:rPr lang="cs-CZ" dirty="0" smtClean="0"/>
              <a:t>7 fialových lavic –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99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babys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potatos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mans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car.</a:t>
            </a:r>
          </a:p>
          <a:p>
            <a:r>
              <a:rPr lang="cs-CZ" dirty="0" smtClean="0"/>
              <a:t>These car </a:t>
            </a:r>
            <a:r>
              <a:rPr lang="cs-CZ" dirty="0" err="1" smtClean="0"/>
              <a:t>is</a:t>
            </a:r>
            <a:r>
              <a:rPr lang="cs-CZ" dirty="0" smtClean="0"/>
              <a:t> pink.</a:t>
            </a:r>
          </a:p>
          <a:p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has </a:t>
            </a:r>
            <a:r>
              <a:rPr lang="cs-CZ" dirty="0" err="1" smtClean="0"/>
              <a:t>four</a:t>
            </a:r>
            <a:r>
              <a:rPr lang="cs-CZ" dirty="0" smtClean="0"/>
              <a:t> </a:t>
            </a:r>
            <a:r>
              <a:rPr lang="cs-CZ" dirty="0" err="1" smtClean="0"/>
              <a:t>mices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Five</a:t>
            </a:r>
            <a:r>
              <a:rPr lang="cs-CZ" dirty="0" smtClean="0"/>
              <a:t> bals in </a:t>
            </a:r>
            <a:r>
              <a:rPr lang="cs-CZ" dirty="0" err="1" smtClean="0"/>
              <a:t>the</a:t>
            </a:r>
            <a:r>
              <a:rPr lang="cs-CZ" dirty="0" smtClean="0"/>
              <a:t> box.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riveres</a:t>
            </a:r>
            <a:r>
              <a:rPr lang="cs-CZ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12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51</TotalTime>
  <Words>367</Words>
  <Application>Microsoft Office PowerPoint</Application>
  <PresentationFormat>Předvádění na obrazovce (4:3)</PresentationFormat>
  <Paragraphs>65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Prezentace aplikace PowerPoint</vt:lpstr>
      <vt:lpstr>ANOTACE</vt:lpstr>
      <vt:lpstr>Množné číslo</vt:lpstr>
      <vt:lpstr>Prezentace aplikace PowerPoint</vt:lpstr>
      <vt:lpstr>Write plural</vt:lpstr>
      <vt:lpstr>Write </vt:lpstr>
      <vt:lpstr>The correct sentences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Množné číslo</dc:title>
  <dc:creator>Leona</dc:creator>
  <cp:lastModifiedBy>Leona</cp:lastModifiedBy>
  <cp:revision>8</cp:revision>
  <dcterms:created xsi:type="dcterms:W3CDTF">2012-04-16T14:52:23Z</dcterms:created>
  <dcterms:modified xsi:type="dcterms:W3CDTF">2012-09-20T15:03:59Z</dcterms:modified>
</cp:coreProperties>
</file>