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5" r:id="rId2"/>
    <p:sldId id="266" r:id="rId3"/>
    <p:sldId id="256" r:id="rId4"/>
    <p:sldId id="257" r:id="rId5"/>
    <p:sldId id="259" r:id="rId6"/>
    <p:sldId id="262" r:id="rId7"/>
    <p:sldId id="263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VY_22_INOVACE_02_27_Tělo </a:t>
          </a:r>
          <a:r>
            <a:rPr lang="cs-CZ" sz="1200" baseline="0" dirty="0" smtClean="0"/>
            <a:t>1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Anglický jazyk </a:t>
          </a:r>
          <a:r>
            <a:rPr lang="cs-CZ" sz="1200" dirty="0" smtClean="0"/>
            <a:t> 4.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B7109498-0A68-4F59-9348-6B25E7606D86}" type="presOf" srcId="{D9242A4C-F33A-42E2-BFA4-EC80805DCD32}" destId="{7DDB6D97-C311-42E1-B77C-B194BAE75773}" srcOrd="0" destOrd="0" presId="urn:microsoft.com/office/officeart/2005/8/layout/target3"/>
    <dgm:cxn modelId="{08202EDF-BFC6-4D8B-B190-9E1016C2288E}" type="presOf" srcId="{FFA013E9-5C5D-404D-8688-08171EA7A387}" destId="{359A210A-E8C9-4FD6-9BC7-434F4455A6B5}" srcOrd="1" destOrd="0" presId="urn:microsoft.com/office/officeart/2005/8/layout/target3"/>
    <dgm:cxn modelId="{8AAAF9D2-4151-40C7-9886-AFC493AB8DCA}" type="presOf" srcId="{DAAD5A11-3EBC-47AE-AB1C-4F1B938732A7}" destId="{2D933DCE-BBEA-46A5-98BC-CA41A7DBB761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1F0B1B52-DD82-4A4C-A057-674CEF6FE6C9}" type="presOf" srcId="{A4836DAF-3E6B-4198-A089-B3C0D0384F2B}" destId="{36B74B1E-3C18-4C06-BA03-CB2EB266F8FF}" srcOrd="1" destOrd="0" presId="urn:microsoft.com/office/officeart/2005/8/layout/target3"/>
    <dgm:cxn modelId="{99153F50-4EEA-4CE9-8436-F536B8CC85C1}" type="presOf" srcId="{ABD4D77B-BA54-4DFB-A762-4C734220F9AA}" destId="{A6703DA5-6D74-4C8B-9C82-31DC93531BC2}" srcOrd="1" destOrd="0" presId="urn:microsoft.com/office/officeart/2005/8/layout/target3"/>
    <dgm:cxn modelId="{C047CBB9-A0BA-44B0-9552-F6B20058295A}" type="presOf" srcId="{D9242A4C-F33A-42E2-BFA4-EC80805DCD32}" destId="{5A434D34-FA65-40B0-A4CE-3A1E2B14A215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AAAB747A-7E7F-4BE2-AA98-6FBD4FFAB269}" type="presOf" srcId="{FFA013E9-5C5D-404D-8688-08171EA7A387}" destId="{E1DA18CB-4B0A-4D0C-9459-15C4B327891F}" srcOrd="0" destOrd="0" presId="urn:microsoft.com/office/officeart/2005/8/layout/target3"/>
    <dgm:cxn modelId="{15CF4F20-C9FA-4696-9DAA-36C7091FD672}" type="presOf" srcId="{1D895EAB-76A7-41C6-9C6C-7D303AD4C23C}" destId="{94413E88-B296-45A5-9057-6B5765B63A8F}" srcOrd="1" destOrd="0" presId="urn:microsoft.com/office/officeart/2005/8/layout/target3"/>
    <dgm:cxn modelId="{D9E848DF-58F9-4E15-81C4-FC69700E0E40}" type="presOf" srcId="{ABD4D77B-BA54-4DFB-A762-4C734220F9AA}" destId="{AAB7E4A6-9D01-402C-9D7A-6D30767F0B58}" srcOrd="0" destOrd="0" presId="urn:microsoft.com/office/officeart/2005/8/layout/target3"/>
    <dgm:cxn modelId="{810905E8-F0BE-4166-96A5-45CD160CB970}" type="presOf" srcId="{1D895EAB-76A7-41C6-9C6C-7D303AD4C23C}" destId="{347D85BD-7382-4413-9298-D06CC996458A}" srcOrd="0" destOrd="0" presId="urn:microsoft.com/office/officeart/2005/8/layout/target3"/>
    <dgm:cxn modelId="{1F0C46CE-14C5-4C8F-9B27-22A8D0F2B86B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13EFD9FC-03C1-42DB-934A-E69C4696C77C}" type="presParOf" srcId="{2D933DCE-BBEA-46A5-98BC-CA41A7DBB761}" destId="{D3A73299-62A4-4767-8E25-C16133A0B902}" srcOrd="0" destOrd="0" presId="urn:microsoft.com/office/officeart/2005/8/layout/target3"/>
    <dgm:cxn modelId="{1D84ADF6-4911-4719-89C7-3E370CC2776A}" type="presParOf" srcId="{2D933DCE-BBEA-46A5-98BC-CA41A7DBB761}" destId="{EE30B2AF-DDC9-42DB-9092-5595C6257A57}" srcOrd="1" destOrd="0" presId="urn:microsoft.com/office/officeart/2005/8/layout/target3"/>
    <dgm:cxn modelId="{007BB180-AD4D-462C-9D92-FBCF1B770970}" type="presParOf" srcId="{2D933DCE-BBEA-46A5-98BC-CA41A7DBB761}" destId="{E1DA18CB-4B0A-4D0C-9459-15C4B327891F}" srcOrd="2" destOrd="0" presId="urn:microsoft.com/office/officeart/2005/8/layout/target3"/>
    <dgm:cxn modelId="{82882ACC-FB03-4F2A-95B7-4021AABE4272}" type="presParOf" srcId="{2D933DCE-BBEA-46A5-98BC-CA41A7DBB761}" destId="{29996EEB-8589-4AED-9C98-E2204A026234}" srcOrd="3" destOrd="0" presId="urn:microsoft.com/office/officeart/2005/8/layout/target3"/>
    <dgm:cxn modelId="{02D3BC71-F3AC-4CA4-86C6-EA13ACD0E983}" type="presParOf" srcId="{2D933DCE-BBEA-46A5-98BC-CA41A7DBB761}" destId="{056AE7B2-579D-40D1-A57C-4E33BFED76BE}" srcOrd="4" destOrd="0" presId="urn:microsoft.com/office/officeart/2005/8/layout/target3"/>
    <dgm:cxn modelId="{9722DBE7-C2D9-4EFA-9B4B-FDD675EAA285}" type="presParOf" srcId="{2D933DCE-BBEA-46A5-98BC-CA41A7DBB761}" destId="{4F0AD45D-7E6A-4C4A-90DF-90E27C4B175D}" srcOrd="5" destOrd="0" presId="urn:microsoft.com/office/officeart/2005/8/layout/target3"/>
    <dgm:cxn modelId="{0EED1F77-AE0E-47B9-92C3-19F2DF20B0FE}" type="presParOf" srcId="{2D933DCE-BBEA-46A5-98BC-CA41A7DBB761}" destId="{1804A346-BBD3-438B-AE0F-7BEBB1E2AF96}" srcOrd="6" destOrd="0" presId="urn:microsoft.com/office/officeart/2005/8/layout/target3"/>
    <dgm:cxn modelId="{549201E6-8C34-4DC4-9B29-E743BFF814A6}" type="presParOf" srcId="{2D933DCE-BBEA-46A5-98BC-CA41A7DBB761}" destId="{60CB9877-708D-4C64-AA73-CFD3F3076BC2}" srcOrd="7" destOrd="0" presId="urn:microsoft.com/office/officeart/2005/8/layout/target3"/>
    <dgm:cxn modelId="{385AE58A-DA0C-4FAE-8CEE-0B190CADA0BB}" type="presParOf" srcId="{2D933DCE-BBEA-46A5-98BC-CA41A7DBB761}" destId="{347D85BD-7382-4413-9298-D06CC996458A}" srcOrd="8" destOrd="0" presId="urn:microsoft.com/office/officeart/2005/8/layout/target3"/>
    <dgm:cxn modelId="{5EF7DF43-FC71-4FEF-95BC-8384B7DB2911}" type="presParOf" srcId="{2D933DCE-BBEA-46A5-98BC-CA41A7DBB761}" destId="{C4DD5B9C-4D9E-449D-A063-107A759DF3D1}" srcOrd="9" destOrd="0" presId="urn:microsoft.com/office/officeart/2005/8/layout/target3"/>
    <dgm:cxn modelId="{44859B29-009E-480E-87E8-8031E1A5B31B}" type="presParOf" srcId="{2D933DCE-BBEA-46A5-98BC-CA41A7DBB761}" destId="{CD515E15-5457-47F2-8109-A2A59D66C930}" srcOrd="10" destOrd="0" presId="urn:microsoft.com/office/officeart/2005/8/layout/target3"/>
    <dgm:cxn modelId="{7D4589A1-432D-4A7B-8659-94358B36D49B}" type="presParOf" srcId="{2D933DCE-BBEA-46A5-98BC-CA41A7DBB761}" destId="{7DDB6D97-C311-42E1-B77C-B194BAE75773}" srcOrd="11" destOrd="0" presId="urn:microsoft.com/office/officeart/2005/8/layout/target3"/>
    <dgm:cxn modelId="{FB5427C0-75C1-4206-BC08-848B7CD7B08E}" type="presParOf" srcId="{2D933DCE-BBEA-46A5-98BC-CA41A7DBB761}" destId="{DE2B4424-17B1-4404-A13F-04051C43B79D}" srcOrd="12" destOrd="0" presId="urn:microsoft.com/office/officeart/2005/8/layout/target3"/>
    <dgm:cxn modelId="{D414464F-84D1-4F7F-9024-5AE11201DA9D}" type="presParOf" srcId="{2D933DCE-BBEA-46A5-98BC-CA41A7DBB761}" destId="{555607BD-8A1D-4EBB-825A-8C74A1FB0FFC}" srcOrd="13" destOrd="0" presId="urn:microsoft.com/office/officeart/2005/8/layout/target3"/>
    <dgm:cxn modelId="{C0C53C2D-B449-4FE3-8688-5C4EBEF4FB1D}" type="presParOf" srcId="{2D933DCE-BBEA-46A5-98BC-CA41A7DBB761}" destId="{AAB7E4A6-9D01-402C-9D7A-6D30767F0B58}" srcOrd="14" destOrd="0" presId="urn:microsoft.com/office/officeart/2005/8/layout/target3"/>
    <dgm:cxn modelId="{8A522A1F-860E-4830-AB3E-58EABA593AFF}" type="presParOf" srcId="{2D933DCE-BBEA-46A5-98BC-CA41A7DBB761}" destId="{359A210A-E8C9-4FD6-9BC7-434F4455A6B5}" srcOrd="15" destOrd="0" presId="urn:microsoft.com/office/officeart/2005/8/layout/target3"/>
    <dgm:cxn modelId="{04D41C69-BA9C-41C0-910F-002D5571D443}" type="presParOf" srcId="{2D933DCE-BBEA-46A5-98BC-CA41A7DBB761}" destId="{36B74B1E-3C18-4C06-BA03-CB2EB266F8FF}" srcOrd="16" destOrd="0" presId="urn:microsoft.com/office/officeart/2005/8/layout/target3"/>
    <dgm:cxn modelId="{0EB93A1C-5067-4625-9C29-2A9CE8A8D972}" type="presParOf" srcId="{2D933DCE-BBEA-46A5-98BC-CA41A7DBB761}" destId="{94413E88-B296-45A5-9057-6B5765B63A8F}" srcOrd="17" destOrd="0" presId="urn:microsoft.com/office/officeart/2005/8/layout/target3"/>
    <dgm:cxn modelId="{F4599D3D-12A4-4CE7-AF6F-CA67CD228CCF}" type="presParOf" srcId="{2D933DCE-BBEA-46A5-98BC-CA41A7DBB761}" destId="{5A434D34-FA65-40B0-A4CE-3A1E2B14A215}" srcOrd="18" destOrd="0" presId="urn:microsoft.com/office/officeart/2005/8/layout/target3"/>
    <dgm:cxn modelId="{6D54F714-ABFD-40DC-B442-2E5EAE4B4D39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VY_22_INOVACE_02_27_Tělo </a:t>
          </a:r>
          <a:r>
            <a:rPr lang="cs-CZ" sz="1200" kern="1200" baseline="0" dirty="0" smtClean="0"/>
            <a:t>1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Anglický jazyk </a:t>
          </a:r>
          <a:r>
            <a:rPr lang="cs-CZ" sz="1200" kern="1200" dirty="0" smtClean="0"/>
            <a:t> 4.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CCC8EB-E8A4-45D8-9AC3-BB7E8486F7F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6386A1-F2DD-4BB5-9549-3D01D475AA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439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52F40-1A4F-4AAF-8482-1DE1CC433CD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04E46-4EB6-43FA-9553-46C879C36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3361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52F40-1A4F-4AAF-8482-1DE1CC433CD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04E46-4EB6-43FA-9553-46C879C36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5508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52F40-1A4F-4AAF-8482-1DE1CC433CD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04E46-4EB6-43FA-9553-46C879C36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880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52F40-1A4F-4AAF-8482-1DE1CC433CD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04E46-4EB6-43FA-9553-46C879C36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4307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52F40-1A4F-4AAF-8482-1DE1CC433CD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04E46-4EB6-43FA-9553-46C879C36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47401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52F40-1A4F-4AAF-8482-1DE1CC433CD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04E46-4EB6-43FA-9553-46C879C36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375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52F40-1A4F-4AAF-8482-1DE1CC433CD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04E46-4EB6-43FA-9553-46C879C36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4725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52F40-1A4F-4AAF-8482-1DE1CC433CD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04E46-4EB6-43FA-9553-46C879C36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428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52F40-1A4F-4AAF-8482-1DE1CC433CD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04E46-4EB6-43FA-9553-46C879C36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3733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52F40-1A4F-4AAF-8482-1DE1CC433CD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04E46-4EB6-43FA-9553-46C879C36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267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52F40-1A4F-4AAF-8482-1DE1CC433CD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04E46-4EB6-43FA-9553-46C879C36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0999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152F40-1A4F-4AAF-8482-1DE1CC433CD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D04E46-4EB6-43FA-9553-46C879C36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128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07284937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1616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k procvičování částí těla.</a:t>
            </a:r>
          </a:p>
          <a:p>
            <a:r>
              <a:rPr lang="cs-CZ" dirty="0" smtClean="0"/>
              <a:t>Žáci pojmenovávají části těla, přiřazují je k tělu, pracují ve dvojicích.</a:t>
            </a:r>
            <a:endParaRPr lang="cs-CZ" dirty="0"/>
          </a:p>
          <a:p>
            <a:r>
              <a:rPr lang="cs-CZ" dirty="0" smtClean="0"/>
              <a:t>Materiál </a:t>
            </a:r>
            <a:r>
              <a:rPr lang="cs-CZ" dirty="0"/>
              <a:t>doporučuji prezentovat na interaktivní tabuli.</a:t>
            </a:r>
          </a:p>
          <a:p>
            <a:r>
              <a:rPr lang="cs-CZ" dirty="0"/>
              <a:t>Materiál byl vytvořen a pilotován v prvním pololetí školního roku 2012/2013.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5962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 BODY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rgbClr val="00B0F0"/>
          </a:solidFill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SLOVNÍ ZÁSOBA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Body = tělo</a:t>
            </a:r>
          </a:p>
          <a:p>
            <a:pPr marL="0" indent="0">
              <a:buNone/>
            </a:pPr>
            <a:r>
              <a:rPr lang="cs-CZ" dirty="0" err="1" smtClean="0"/>
              <a:t>Head</a:t>
            </a:r>
            <a:r>
              <a:rPr lang="cs-CZ" dirty="0" smtClean="0"/>
              <a:t> = hlava</a:t>
            </a:r>
          </a:p>
          <a:p>
            <a:pPr marL="0" indent="0">
              <a:buNone/>
            </a:pPr>
            <a:r>
              <a:rPr lang="cs-CZ" dirty="0" err="1" smtClean="0"/>
              <a:t>Hair</a:t>
            </a:r>
            <a:r>
              <a:rPr lang="cs-CZ" dirty="0" smtClean="0"/>
              <a:t> = vlasy</a:t>
            </a:r>
          </a:p>
          <a:p>
            <a:pPr marL="0" indent="0">
              <a:buNone/>
            </a:pPr>
            <a:r>
              <a:rPr lang="cs-CZ" dirty="0" err="1" smtClean="0"/>
              <a:t>Neck</a:t>
            </a:r>
            <a:r>
              <a:rPr lang="cs-CZ" dirty="0" smtClean="0"/>
              <a:t> = krk</a:t>
            </a:r>
          </a:p>
          <a:p>
            <a:pPr marL="0" indent="0">
              <a:buNone/>
            </a:pPr>
            <a:r>
              <a:rPr lang="cs-CZ" dirty="0" err="1" smtClean="0"/>
              <a:t>Shoulder</a:t>
            </a:r>
            <a:r>
              <a:rPr lang="cs-CZ" dirty="0" smtClean="0"/>
              <a:t> = rameno</a:t>
            </a:r>
          </a:p>
          <a:p>
            <a:pPr marL="0" indent="0">
              <a:buNone/>
            </a:pPr>
            <a:r>
              <a:rPr lang="cs-CZ" dirty="0" err="1" smtClean="0"/>
              <a:t>Arm</a:t>
            </a:r>
            <a:r>
              <a:rPr lang="cs-CZ" dirty="0" smtClean="0"/>
              <a:t> = paže</a:t>
            </a:r>
          </a:p>
          <a:p>
            <a:pPr marL="0" indent="0">
              <a:buNone/>
            </a:pPr>
            <a:r>
              <a:rPr lang="cs-CZ" dirty="0" smtClean="0"/>
              <a:t>Hand = ruka</a:t>
            </a:r>
          </a:p>
          <a:p>
            <a:pPr marL="0" indent="0">
              <a:buNone/>
            </a:pPr>
            <a:r>
              <a:rPr lang="cs-CZ" dirty="0" smtClean="0"/>
              <a:t>Finger = prst na ruce</a:t>
            </a:r>
          </a:p>
          <a:p>
            <a:pPr marL="0" indent="0">
              <a:buNone/>
            </a:pPr>
            <a:r>
              <a:rPr lang="cs-CZ" dirty="0" err="1" smtClean="0"/>
              <a:t>Tummy</a:t>
            </a:r>
            <a:r>
              <a:rPr lang="cs-CZ" dirty="0" smtClean="0"/>
              <a:t> = břicho</a:t>
            </a:r>
          </a:p>
          <a:p>
            <a:pPr marL="0" indent="0">
              <a:buNone/>
            </a:pPr>
            <a:r>
              <a:rPr lang="cs-CZ" dirty="0" smtClean="0"/>
              <a:t>Leg = noha</a:t>
            </a:r>
          </a:p>
          <a:p>
            <a:pPr marL="0" indent="0">
              <a:buNone/>
            </a:pPr>
            <a:r>
              <a:rPr lang="cs-CZ" dirty="0" err="1" smtClean="0"/>
              <a:t>Knee</a:t>
            </a:r>
            <a:r>
              <a:rPr lang="cs-CZ" dirty="0" smtClean="0"/>
              <a:t> = koleno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83163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ČÁSTI TĚLA</a:t>
            </a:r>
            <a:endParaRPr lang="cs-CZ" dirty="0"/>
          </a:p>
        </p:txBody>
      </p:sp>
      <p:pic>
        <p:nvPicPr>
          <p:cNvPr id="1026" name="Picture 2" descr="F:\DCIM\103_PANA\P103093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094603" y="2089973"/>
            <a:ext cx="4841511" cy="3631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V="1">
            <a:off x="4932040" y="2348880"/>
            <a:ext cx="2016224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4716016" y="1628800"/>
            <a:ext cx="2232248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 flipV="1">
            <a:off x="2123728" y="1772816"/>
            <a:ext cx="2232248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2123728" y="2780928"/>
            <a:ext cx="2376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1835696" y="4221088"/>
            <a:ext cx="288032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148064" y="2780928"/>
            <a:ext cx="180020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364088" y="3717032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364088" y="465313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364088" y="494116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932040" y="5733256"/>
            <a:ext cx="2016224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2123728" y="5445224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53512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ČTI, UKAZUJ, 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body.                           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head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hair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neck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shoulder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arm.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hand.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finger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tummy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leg.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knee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2" descr="F:\DCIM\103_PANA\P103093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750787" y="2089973"/>
            <a:ext cx="4841512" cy="3631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27061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K TĚLU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BODY</a:t>
            </a:r>
          </a:p>
          <a:p>
            <a:r>
              <a:rPr lang="cs-CZ" dirty="0" smtClean="0"/>
              <a:t>HEAD</a:t>
            </a:r>
          </a:p>
          <a:p>
            <a:r>
              <a:rPr lang="cs-CZ" dirty="0" smtClean="0"/>
              <a:t>HAIR</a:t>
            </a:r>
          </a:p>
          <a:p>
            <a:r>
              <a:rPr lang="cs-CZ" dirty="0" smtClean="0"/>
              <a:t>NECK</a:t>
            </a:r>
          </a:p>
          <a:p>
            <a:r>
              <a:rPr lang="cs-CZ" dirty="0" smtClean="0"/>
              <a:t>SHOULDER</a:t>
            </a:r>
          </a:p>
          <a:p>
            <a:r>
              <a:rPr lang="cs-CZ" dirty="0" smtClean="0"/>
              <a:t>ARM</a:t>
            </a:r>
          </a:p>
          <a:p>
            <a:r>
              <a:rPr lang="cs-CZ" dirty="0" smtClean="0"/>
              <a:t>HAND</a:t>
            </a:r>
          </a:p>
          <a:p>
            <a:r>
              <a:rPr lang="cs-CZ" dirty="0" smtClean="0"/>
              <a:t>FINGER</a:t>
            </a:r>
          </a:p>
          <a:p>
            <a:r>
              <a:rPr lang="cs-CZ" dirty="0" smtClean="0"/>
              <a:t>TUMMY</a:t>
            </a:r>
          </a:p>
          <a:p>
            <a:r>
              <a:rPr lang="cs-CZ" dirty="0" smtClean="0"/>
              <a:t>LEG</a:t>
            </a:r>
          </a:p>
          <a:p>
            <a:r>
              <a:rPr lang="cs-CZ" dirty="0" smtClean="0"/>
              <a:t>KNEE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5" name="Picture 2" descr="F:\DCIM\103_PANA\P103093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519772" y="2168860"/>
            <a:ext cx="4320479" cy="3240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49508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VE DVOJICÍCH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u="sng" dirty="0" err="1" smtClean="0"/>
              <a:t>legs</a:t>
            </a:r>
            <a:r>
              <a:rPr lang="cs-CZ" dirty="0" smtClean="0"/>
              <a:t>?</a:t>
            </a:r>
          </a:p>
          <a:p>
            <a:pPr marL="514350" indent="-514350">
              <a:buAutoNum type="arabicPeriod" startAt="2"/>
            </a:pPr>
            <a:r>
              <a:rPr lang="cs-CZ" dirty="0" err="1" smtClean="0"/>
              <a:t>Two</a:t>
            </a:r>
            <a:r>
              <a:rPr lang="cs-CZ" dirty="0" smtClean="0"/>
              <a:t>.</a:t>
            </a:r>
          </a:p>
          <a:p>
            <a:pPr marL="514350" indent="-514350">
              <a:buAutoNum type="arabicPeriod" startAt="2"/>
            </a:pPr>
            <a:endParaRPr lang="cs-CZ" dirty="0"/>
          </a:p>
          <a:p>
            <a:pPr marL="514350" indent="-514350">
              <a:buAutoNum type="arabicPeriod" startAt="2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Obměňuj části těla.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55609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4003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235</Words>
  <Application>Microsoft Office PowerPoint</Application>
  <PresentationFormat>Předvádění na obrazovce (4:3)</PresentationFormat>
  <Paragraphs>62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MY BODY</vt:lpstr>
      <vt:lpstr>POJMENUJ ČÁSTI TĚLA</vt:lpstr>
      <vt:lpstr>ČTI, UKAZUJ, PŘELOŽ</vt:lpstr>
      <vt:lpstr>PŘIŘAĎ K TĚLU</vt:lpstr>
      <vt:lpstr>PRÁCE VE DVOJICÍCH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BODY</dc:title>
  <dc:creator>Leona</dc:creator>
  <cp:lastModifiedBy>Leona</cp:lastModifiedBy>
  <cp:revision>5</cp:revision>
  <dcterms:created xsi:type="dcterms:W3CDTF">2012-06-28T18:12:27Z</dcterms:created>
  <dcterms:modified xsi:type="dcterms:W3CDTF">2012-09-20T15:05:21Z</dcterms:modified>
</cp:coreProperties>
</file>