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63" r:id="rId2"/>
    <p:sldId id="264" r:id="rId3"/>
    <p:sldId id="256" r:id="rId4"/>
    <p:sldId id="257" r:id="rId5"/>
    <p:sldId id="258" r:id="rId6"/>
    <p:sldId id="259" r:id="rId7"/>
    <p:sldId id="260" r:id="rId8"/>
    <p:sldId id="26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E9639D4-E3E2-4D34-9284-5A2195B3D0D7}" styleName="Styl Světlá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  <a:tblStyle styleId="{68D230F3-CF80-4859-8CE7-A43EE81993B5}" styleName="Světlý styl 1 – zvýraznění 6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5202B0CA-FC54-4496-8BCA-5EF66A818D29}" styleName="Styl Tmavá 2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  <a:tblStyle styleId="{16D9F66E-5EB9-4882-86FB-DCBF35E3C3E4}" styleName="Střední styl 4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  <a:tblStyle styleId="{22838BEF-8BB2-4498-84A7-C5851F593DF1}" styleName="Střední styl 4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  <a:tblStyle styleId="{C4B1156A-380E-4F78-BDF5-A606A8083BF9}" styleName="Střední styl 4 – zvýraznění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  <a:tblStyle styleId="{125E5076-3810-47DD-B79F-674D7AD40C01}" styleName="Tmavý styl 1 – zvýraznění 1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wholeTbl>
    <a:band1H>
      <a:tcStyle>
        <a:tcBdr/>
        <a:fill>
          <a:solidFill>
            <a:schemeClr val="accent1">
              <a:shade val="60000"/>
            </a:schemeClr>
          </a:solidFill>
        </a:fill>
      </a:tcStyle>
    </a:band1H>
    <a:band1V>
      <a:tcStyle>
        <a:tcBdr/>
        <a:fill>
          <a:solidFill>
            <a:schemeClr val="accent1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1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1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1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D7AC3CCA-C797-4891-BE02-D94E43425B78}" styleName="Styl Středně sytá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2" d="100"/>
          <a:sy n="62" d="100"/>
        </p:scale>
        <p:origin x="-1368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AAD5A11-3EBC-47AE-AB1C-4F1B938732A7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FA013E9-5C5D-404D-8688-08171EA7A387}">
      <dgm:prSet phldrT="[Text]" custT="1"/>
      <dgm:spPr/>
      <dgm:t>
        <a:bodyPr/>
        <a:lstStyle/>
        <a:p>
          <a:pPr algn="l"/>
          <a:r>
            <a:rPr lang="cs-CZ" sz="1200" dirty="0" smtClean="0"/>
            <a:t>NÁZEV ŠKOLY: Základní škola a Mateřská škola Nedvědice, okres Brno – venkov, příspěvková organizace </a:t>
          </a:r>
          <a:endParaRPr lang="cs-CZ" sz="1200" dirty="0"/>
        </a:p>
      </dgm:t>
    </dgm:pt>
    <dgm:pt modelId="{21AEB457-3378-4229-AB40-4E994A8F4ECE}" type="sibTrans" cxnId="{518099A6-7684-423A-A846-BA4BAD340A92}">
      <dgm:prSet/>
      <dgm:spPr/>
      <dgm:t>
        <a:bodyPr/>
        <a:lstStyle/>
        <a:p>
          <a:endParaRPr lang="cs-CZ"/>
        </a:p>
      </dgm:t>
    </dgm:pt>
    <dgm:pt modelId="{1B7DEDFA-99C9-4AB3-BF71-AAD457E2A0F0}" type="parTrans" cxnId="{518099A6-7684-423A-A846-BA4BAD340A92}">
      <dgm:prSet/>
      <dgm:spPr/>
      <dgm:t>
        <a:bodyPr/>
        <a:lstStyle/>
        <a:p>
          <a:endParaRPr lang="cs-CZ"/>
        </a:p>
      </dgm:t>
    </dgm:pt>
    <dgm:pt modelId="{A4836DAF-3E6B-4198-A089-B3C0D0384F2B}">
      <dgm:prSet phldrT="[Text]" custT="1"/>
      <dgm:spPr/>
      <dgm:t>
        <a:bodyPr/>
        <a:lstStyle/>
        <a:p>
          <a:pPr algn="l"/>
          <a:r>
            <a:rPr lang="cs-CZ" sz="1200" dirty="0" smtClean="0"/>
            <a:t>AUTOR: Bc. Leona Vejrostová </a:t>
          </a:r>
          <a:endParaRPr lang="cs-CZ" sz="1200" dirty="0"/>
        </a:p>
      </dgm:t>
    </dgm:pt>
    <dgm:pt modelId="{25349BB8-8767-4DFD-A7A6-CAA0F89787D4}" type="parTrans" cxnId="{07F8B321-4601-47F8-9FC7-9285D49D4F39}">
      <dgm:prSet/>
      <dgm:spPr/>
      <dgm:t>
        <a:bodyPr/>
        <a:lstStyle/>
        <a:p>
          <a:endParaRPr lang="cs-CZ"/>
        </a:p>
      </dgm:t>
    </dgm:pt>
    <dgm:pt modelId="{BBC1BC97-A9EC-4C3D-ADAF-532BBD85B7D8}" type="sibTrans" cxnId="{07F8B321-4601-47F8-9FC7-9285D49D4F39}">
      <dgm:prSet/>
      <dgm:spPr/>
      <dgm:t>
        <a:bodyPr/>
        <a:lstStyle/>
        <a:p>
          <a:endParaRPr lang="cs-CZ"/>
        </a:p>
      </dgm:t>
    </dgm:pt>
    <dgm:pt modelId="{1D895EAB-76A7-41C6-9C6C-7D303AD4C23C}">
      <dgm:prSet phldrT="[Text]" custT="1"/>
      <dgm:spPr/>
      <dgm:t>
        <a:bodyPr/>
        <a:lstStyle/>
        <a:p>
          <a:pPr algn="l"/>
          <a:r>
            <a:rPr lang="cs-CZ" sz="1200" dirty="0" smtClean="0"/>
            <a:t>NÁZEV:  </a:t>
          </a:r>
          <a:r>
            <a:rPr lang="cs-CZ" sz="1200" baseline="0" dirty="0" smtClean="0"/>
            <a:t>VY_22_INOVACE_02_26_Moje tělo</a:t>
          </a:r>
          <a:endParaRPr lang="cs-CZ" sz="1200" dirty="0"/>
        </a:p>
      </dgm:t>
    </dgm:pt>
    <dgm:pt modelId="{87FE4BC2-61B7-471C-8B78-5D86641E63A8}" type="parTrans" cxnId="{B2C82355-7050-49C5-8F88-162BEDA66003}">
      <dgm:prSet/>
      <dgm:spPr/>
      <dgm:t>
        <a:bodyPr/>
        <a:lstStyle/>
        <a:p>
          <a:endParaRPr lang="cs-CZ"/>
        </a:p>
      </dgm:t>
    </dgm:pt>
    <dgm:pt modelId="{C4D425EA-0E87-49C8-84AC-AC71AFF482DE}" type="sibTrans" cxnId="{B2C82355-7050-49C5-8F88-162BEDA66003}">
      <dgm:prSet/>
      <dgm:spPr/>
      <dgm:t>
        <a:bodyPr/>
        <a:lstStyle/>
        <a:p>
          <a:endParaRPr lang="cs-CZ"/>
        </a:p>
      </dgm:t>
    </dgm:pt>
    <dgm:pt modelId="{D9242A4C-F33A-42E2-BFA4-EC80805DCD32}">
      <dgm:prSet phldrT="[Text]" custT="1"/>
      <dgm:spPr/>
      <dgm:t>
        <a:bodyPr/>
        <a:lstStyle/>
        <a:p>
          <a:pPr algn="l"/>
          <a:r>
            <a:rPr lang="cs-CZ" sz="1200" dirty="0" smtClean="0"/>
            <a:t>TEMA</a:t>
          </a:r>
          <a:r>
            <a:rPr lang="cs-CZ" sz="1000" dirty="0" smtClean="0"/>
            <a:t>: Anglický </a:t>
          </a:r>
          <a:r>
            <a:rPr lang="cs-CZ" sz="1000" smtClean="0"/>
            <a:t>jazyk </a:t>
          </a:r>
          <a:r>
            <a:rPr lang="cs-CZ" sz="1200" smtClean="0"/>
            <a:t> </a:t>
          </a:r>
          <a:r>
            <a:rPr lang="cs-CZ" sz="1200" smtClean="0"/>
            <a:t>5. </a:t>
          </a:r>
          <a:r>
            <a:rPr lang="cs-CZ" sz="1200" dirty="0" smtClean="0"/>
            <a:t>ročník  </a:t>
          </a:r>
          <a:endParaRPr lang="cs-CZ" sz="1200" dirty="0"/>
        </a:p>
      </dgm:t>
    </dgm:pt>
    <dgm:pt modelId="{5519F7B6-B010-4CFE-B121-A5CCD896A478}" type="parTrans" cxnId="{FD86FBFE-660C-4329-9810-D4C37BBE3277}">
      <dgm:prSet/>
      <dgm:spPr/>
      <dgm:t>
        <a:bodyPr/>
        <a:lstStyle/>
        <a:p>
          <a:endParaRPr lang="cs-CZ"/>
        </a:p>
      </dgm:t>
    </dgm:pt>
    <dgm:pt modelId="{A72F31FF-F91E-4CC5-B39B-84CB78F86E6F}" type="sibTrans" cxnId="{FD86FBFE-660C-4329-9810-D4C37BBE3277}">
      <dgm:prSet/>
      <dgm:spPr/>
      <dgm:t>
        <a:bodyPr/>
        <a:lstStyle/>
        <a:p>
          <a:endParaRPr lang="cs-CZ"/>
        </a:p>
      </dgm:t>
    </dgm:pt>
    <dgm:pt modelId="{ABD4D77B-BA54-4DFB-A762-4C734220F9AA}">
      <dgm:prSet phldrT="[Text]" custT="1"/>
      <dgm:spPr/>
      <dgm:t>
        <a:bodyPr/>
        <a:lstStyle/>
        <a:p>
          <a:pPr algn="l"/>
          <a:r>
            <a:rPr lang="cs-CZ" sz="1200" dirty="0" smtClean="0"/>
            <a:t>ČÍSLO PROJEKKTU: 2674/21/7.1.4/2011  </a:t>
          </a:r>
          <a:endParaRPr lang="cs-CZ" sz="1200" dirty="0"/>
        </a:p>
      </dgm:t>
    </dgm:pt>
    <dgm:pt modelId="{B23C100F-6F07-4054-865D-A83554B9640D}" type="parTrans" cxnId="{4D19ECE5-F235-4617-A551-7E73DEE1DBCB}">
      <dgm:prSet/>
      <dgm:spPr/>
      <dgm:t>
        <a:bodyPr/>
        <a:lstStyle/>
        <a:p>
          <a:endParaRPr lang="cs-CZ"/>
        </a:p>
      </dgm:t>
    </dgm:pt>
    <dgm:pt modelId="{820AB950-D65D-44AA-960C-BF27BDEDE2CC}" type="sibTrans" cxnId="{4D19ECE5-F235-4617-A551-7E73DEE1DBCB}">
      <dgm:prSet/>
      <dgm:spPr/>
      <dgm:t>
        <a:bodyPr/>
        <a:lstStyle/>
        <a:p>
          <a:endParaRPr lang="cs-CZ"/>
        </a:p>
      </dgm:t>
    </dgm:pt>
    <dgm:pt modelId="{2D933DCE-BBEA-46A5-98BC-CA41A7DBB761}" type="pres">
      <dgm:prSet presAssocID="{DAAD5A11-3EBC-47AE-AB1C-4F1B938732A7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3A73299-62A4-4767-8E25-C16133A0B902}" type="pres">
      <dgm:prSet presAssocID="{FFA013E9-5C5D-404D-8688-08171EA7A387}" presName="circle1" presStyleLbl="node1" presStyleIdx="0" presStyleCnt="5"/>
      <dgm:spPr/>
    </dgm:pt>
    <dgm:pt modelId="{EE30B2AF-DDC9-42DB-9092-5595C6257A57}" type="pres">
      <dgm:prSet presAssocID="{FFA013E9-5C5D-404D-8688-08171EA7A387}" presName="space" presStyleCnt="0"/>
      <dgm:spPr/>
    </dgm:pt>
    <dgm:pt modelId="{E1DA18CB-4B0A-4D0C-9459-15C4B327891F}" type="pres">
      <dgm:prSet presAssocID="{FFA013E9-5C5D-404D-8688-08171EA7A387}" presName="rect1" presStyleLbl="alignAcc1" presStyleIdx="0" presStyleCnt="5"/>
      <dgm:spPr/>
      <dgm:t>
        <a:bodyPr/>
        <a:lstStyle/>
        <a:p>
          <a:endParaRPr lang="cs-CZ"/>
        </a:p>
      </dgm:t>
    </dgm:pt>
    <dgm:pt modelId="{29996EEB-8589-4AED-9C98-E2204A026234}" type="pres">
      <dgm:prSet presAssocID="{A4836DAF-3E6B-4198-A089-B3C0D0384F2B}" presName="vertSpace2" presStyleLbl="node1" presStyleIdx="0" presStyleCnt="5"/>
      <dgm:spPr/>
    </dgm:pt>
    <dgm:pt modelId="{056AE7B2-579D-40D1-A57C-4E33BFED76BE}" type="pres">
      <dgm:prSet presAssocID="{A4836DAF-3E6B-4198-A089-B3C0D0384F2B}" presName="circle2" presStyleLbl="node1" presStyleIdx="1" presStyleCnt="5"/>
      <dgm:spPr/>
    </dgm:pt>
    <dgm:pt modelId="{4F0AD45D-7E6A-4C4A-90DF-90E27C4B175D}" type="pres">
      <dgm:prSet presAssocID="{A4836DAF-3E6B-4198-A089-B3C0D0384F2B}" presName="rect2" presStyleLbl="alignAcc1" presStyleIdx="1" presStyleCnt="5"/>
      <dgm:spPr/>
      <dgm:t>
        <a:bodyPr/>
        <a:lstStyle/>
        <a:p>
          <a:endParaRPr lang="cs-CZ"/>
        </a:p>
      </dgm:t>
    </dgm:pt>
    <dgm:pt modelId="{1804A346-BBD3-438B-AE0F-7BEBB1E2AF96}" type="pres">
      <dgm:prSet presAssocID="{1D895EAB-76A7-41C6-9C6C-7D303AD4C23C}" presName="vertSpace3" presStyleLbl="node1" presStyleIdx="1" presStyleCnt="5"/>
      <dgm:spPr/>
    </dgm:pt>
    <dgm:pt modelId="{60CB9877-708D-4C64-AA73-CFD3F3076BC2}" type="pres">
      <dgm:prSet presAssocID="{1D895EAB-76A7-41C6-9C6C-7D303AD4C23C}" presName="circle3" presStyleLbl="node1" presStyleIdx="2" presStyleCnt="5"/>
      <dgm:spPr/>
    </dgm:pt>
    <dgm:pt modelId="{347D85BD-7382-4413-9298-D06CC996458A}" type="pres">
      <dgm:prSet presAssocID="{1D895EAB-76A7-41C6-9C6C-7D303AD4C23C}" presName="rect3" presStyleLbl="alignAcc1" presStyleIdx="2" presStyleCnt="5"/>
      <dgm:spPr/>
      <dgm:t>
        <a:bodyPr/>
        <a:lstStyle/>
        <a:p>
          <a:endParaRPr lang="cs-CZ"/>
        </a:p>
      </dgm:t>
    </dgm:pt>
    <dgm:pt modelId="{C4DD5B9C-4D9E-449D-A063-107A759DF3D1}" type="pres">
      <dgm:prSet presAssocID="{D9242A4C-F33A-42E2-BFA4-EC80805DCD32}" presName="vertSpace4" presStyleLbl="node1" presStyleIdx="2" presStyleCnt="5"/>
      <dgm:spPr/>
    </dgm:pt>
    <dgm:pt modelId="{CD515E15-5457-47F2-8109-A2A59D66C930}" type="pres">
      <dgm:prSet presAssocID="{D9242A4C-F33A-42E2-BFA4-EC80805DCD32}" presName="circle4" presStyleLbl="node1" presStyleIdx="3" presStyleCnt="5"/>
      <dgm:spPr/>
    </dgm:pt>
    <dgm:pt modelId="{7DDB6D97-C311-42E1-B77C-B194BAE75773}" type="pres">
      <dgm:prSet presAssocID="{D9242A4C-F33A-42E2-BFA4-EC80805DCD32}" presName="rect4" presStyleLbl="alignAcc1" presStyleIdx="3" presStyleCnt="5" custLinFactNeighborX="-33" custLinFactNeighborY="-4247"/>
      <dgm:spPr/>
      <dgm:t>
        <a:bodyPr/>
        <a:lstStyle/>
        <a:p>
          <a:endParaRPr lang="cs-CZ"/>
        </a:p>
      </dgm:t>
    </dgm:pt>
    <dgm:pt modelId="{DE2B4424-17B1-4404-A13F-04051C43B79D}" type="pres">
      <dgm:prSet presAssocID="{ABD4D77B-BA54-4DFB-A762-4C734220F9AA}" presName="vertSpace5" presStyleLbl="node1" presStyleIdx="3" presStyleCnt="5"/>
      <dgm:spPr/>
    </dgm:pt>
    <dgm:pt modelId="{555607BD-8A1D-4EBB-825A-8C74A1FB0FFC}" type="pres">
      <dgm:prSet presAssocID="{ABD4D77B-BA54-4DFB-A762-4C734220F9AA}" presName="circle5" presStyleLbl="node1" presStyleIdx="4" presStyleCnt="5"/>
      <dgm:spPr/>
    </dgm:pt>
    <dgm:pt modelId="{AAB7E4A6-9D01-402C-9D7A-6D30767F0B58}" type="pres">
      <dgm:prSet presAssocID="{ABD4D77B-BA54-4DFB-A762-4C734220F9AA}" presName="rect5" presStyleLbl="alignAcc1" presStyleIdx="4" presStyleCnt="5" custLinFactNeighborX="-244" custLinFactNeighborY="-970"/>
      <dgm:spPr/>
      <dgm:t>
        <a:bodyPr/>
        <a:lstStyle/>
        <a:p>
          <a:endParaRPr lang="cs-CZ"/>
        </a:p>
      </dgm:t>
    </dgm:pt>
    <dgm:pt modelId="{359A210A-E8C9-4FD6-9BC7-434F4455A6B5}" type="pres">
      <dgm:prSet presAssocID="{FFA013E9-5C5D-404D-8688-08171EA7A387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6B74B1E-3C18-4C06-BA03-CB2EB266F8FF}" type="pres">
      <dgm:prSet presAssocID="{A4836DAF-3E6B-4198-A089-B3C0D0384F2B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4413E88-B296-45A5-9057-6B5765B63A8F}" type="pres">
      <dgm:prSet presAssocID="{1D895EAB-76A7-41C6-9C6C-7D303AD4C23C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434D34-FA65-40B0-A4CE-3A1E2B14A215}" type="pres">
      <dgm:prSet presAssocID="{D9242A4C-F33A-42E2-BFA4-EC80805DCD32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703DA5-6D74-4C8B-9C82-31DC93531BC2}" type="pres">
      <dgm:prSet presAssocID="{ABD4D77B-BA54-4DFB-A762-4C734220F9AA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7F8B321-4601-47F8-9FC7-9285D49D4F39}" srcId="{DAAD5A11-3EBC-47AE-AB1C-4F1B938732A7}" destId="{A4836DAF-3E6B-4198-A089-B3C0D0384F2B}" srcOrd="1" destOrd="0" parTransId="{25349BB8-8767-4DFD-A7A6-CAA0F89787D4}" sibTransId="{BBC1BC97-A9EC-4C3D-ADAF-532BBD85B7D8}"/>
    <dgm:cxn modelId="{4D19ECE5-F235-4617-A551-7E73DEE1DBCB}" srcId="{DAAD5A11-3EBC-47AE-AB1C-4F1B938732A7}" destId="{ABD4D77B-BA54-4DFB-A762-4C734220F9AA}" srcOrd="4" destOrd="0" parTransId="{B23C100F-6F07-4054-865D-A83554B9640D}" sibTransId="{820AB950-D65D-44AA-960C-BF27BDEDE2CC}"/>
    <dgm:cxn modelId="{B6D9371B-F280-47E1-B6EF-06A15C4DDC54}" type="presOf" srcId="{DAAD5A11-3EBC-47AE-AB1C-4F1B938732A7}" destId="{2D933DCE-BBEA-46A5-98BC-CA41A7DBB761}" srcOrd="0" destOrd="0" presId="urn:microsoft.com/office/officeart/2005/8/layout/target3"/>
    <dgm:cxn modelId="{32BB36CF-EAC3-4A01-AD19-DA05D3D94713}" type="presOf" srcId="{ABD4D77B-BA54-4DFB-A762-4C734220F9AA}" destId="{A6703DA5-6D74-4C8B-9C82-31DC93531BC2}" srcOrd="1" destOrd="0" presId="urn:microsoft.com/office/officeart/2005/8/layout/target3"/>
    <dgm:cxn modelId="{7C3A4289-15ED-4AF1-8414-898F3CA4A961}" type="presOf" srcId="{A4836DAF-3E6B-4198-A089-B3C0D0384F2B}" destId="{36B74B1E-3C18-4C06-BA03-CB2EB266F8FF}" srcOrd="1" destOrd="0" presId="urn:microsoft.com/office/officeart/2005/8/layout/target3"/>
    <dgm:cxn modelId="{9EF8348E-2D70-466E-A68A-4C5E7EC7AC7C}" type="presOf" srcId="{1D895EAB-76A7-41C6-9C6C-7D303AD4C23C}" destId="{347D85BD-7382-4413-9298-D06CC996458A}" srcOrd="0" destOrd="0" presId="urn:microsoft.com/office/officeart/2005/8/layout/target3"/>
    <dgm:cxn modelId="{518099A6-7684-423A-A846-BA4BAD340A92}" srcId="{DAAD5A11-3EBC-47AE-AB1C-4F1B938732A7}" destId="{FFA013E9-5C5D-404D-8688-08171EA7A387}" srcOrd="0" destOrd="0" parTransId="{1B7DEDFA-99C9-4AB3-BF71-AAD457E2A0F0}" sibTransId="{21AEB457-3378-4229-AB40-4E994A8F4ECE}"/>
    <dgm:cxn modelId="{179AD18E-C9FF-4697-9510-86C494B5377A}" type="presOf" srcId="{D9242A4C-F33A-42E2-BFA4-EC80805DCD32}" destId="{7DDB6D97-C311-42E1-B77C-B194BAE75773}" srcOrd="0" destOrd="0" presId="urn:microsoft.com/office/officeart/2005/8/layout/target3"/>
    <dgm:cxn modelId="{FD86FBFE-660C-4329-9810-D4C37BBE3277}" srcId="{DAAD5A11-3EBC-47AE-AB1C-4F1B938732A7}" destId="{D9242A4C-F33A-42E2-BFA4-EC80805DCD32}" srcOrd="3" destOrd="0" parTransId="{5519F7B6-B010-4CFE-B121-A5CCD896A478}" sibTransId="{A72F31FF-F91E-4CC5-B39B-84CB78F86E6F}"/>
    <dgm:cxn modelId="{4937BDFF-C4EA-4581-91BB-1A22D6D3A47F}" type="presOf" srcId="{FFA013E9-5C5D-404D-8688-08171EA7A387}" destId="{E1DA18CB-4B0A-4D0C-9459-15C4B327891F}" srcOrd="0" destOrd="0" presId="urn:microsoft.com/office/officeart/2005/8/layout/target3"/>
    <dgm:cxn modelId="{04503239-5E8D-427A-A8E0-EF42AB57249F}" type="presOf" srcId="{FFA013E9-5C5D-404D-8688-08171EA7A387}" destId="{359A210A-E8C9-4FD6-9BC7-434F4455A6B5}" srcOrd="1" destOrd="0" presId="urn:microsoft.com/office/officeart/2005/8/layout/target3"/>
    <dgm:cxn modelId="{263BB5F8-A6EF-4ADB-9EE9-5A9CEDAE41B3}" type="presOf" srcId="{ABD4D77B-BA54-4DFB-A762-4C734220F9AA}" destId="{AAB7E4A6-9D01-402C-9D7A-6D30767F0B58}" srcOrd="0" destOrd="0" presId="urn:microsoft.com/office/officeart/2005/8/layout/target3"/>
    <dgm:cxn modelId="{C6295373-5A5F-459E-A5E4-B95408CBB0BB}" type="presOf" srcId="{A4836DAF-3E6B-4198-A089-B3C0D0384F2B}" destId="{4F0AD45D-7E6A-4C4A-90DF-90E27C4B175D}" srcOrd="0" destOrd="0" presId="urn:microsoft.com/office/officeart/2005/8/layout/target3"/>
    <dgm:cxn modelId="{7F0D247C-928A-43D5-9B42-3A4AAF0B2434}" type="presOf" srcId="{1D895EAB-76A7-41C6-9C6C-7D303AD4C23C}" destId="{94413E88-B296-45A5-9057-6B5765B63A8F}" srcOrd="1" destOrd="0" presId="urn:microsoft.com/office/officeart/2005/8/layout/target3"/>
    <dgm:cxn modelId="{B2C82355-7050-49C5-8F88-162BEDA66003}" srcId="{DAAD5A11-3EBC-47AE-AB1C-4F1B938732A7}" destId="{1D895EAB-76A7-41C6-9C6C-7D303AD4C23C}" srcOrd="2" destOrd="0" parTransId="{87FE4BC2-61B7-471C-8B78-5D86641E63A8}" sibTransId="{C4D425EA-0E87-49C8-84AC-AC71AFF482DE}"/>
    <dgm:cxn modelId="{797A7111-1A07-447A-BF43-ECC47780A65F}" type="presOf" srcId="{D9242A4C-F33A-42E2-BFA4-EC80805DCD32}" destId="{5A434D34-FA65-40B0-A4CE-3A1E2B14A215}" srcOrd="1" destOrd="0" presId="urn:microsoft.com/office/officeart/2005/8/layout/target3"/>
    <dgm:cxn modelId="{00371E17-1FA8-4CC9-B82F-A94AD4B5E57D}" type="presParOf" srcId="{2D933DCE-BBEA-46A5-98BC-CA41A7DBB761}" destId="{D3A73299-62A4-4767-8E25-C16133A0B902}" srcOrd="0" destOrd="0" presId="urn:microsoft.com/office/officeart/2005/8/layout/target3"/>
    <dgm:cxn modelId="{674A919D-42DD-46B3-9D35-B83F0A899498}" type="presParOf" srcId="{2D933DCE-BBEA-46A5-98BC-CA41A7DBB761}" destId="{EE30B2AF-DDC9-42DB-9092-5595C6257A57}" srcOrd="1" destOrd="0" presId="urn:microsoft.com/office/officeart/2005/8/layout/target3"/>
    <dgm:cxn modelId="{AB42BA37-81F6-47BE-BFA9-0302574770DE}" type="presParOf" srcId="{2D933DCE-BBEA-46A5-98BC-CA41A7DBB761}" destId="{E1DA18CB-4B0A-4D0C-9459-15C4B327891F}" srcOrd="2" destOrd="0" presId="urn:microsoft.com/office/officeart/2005/8/layout/target3"/>
    <dgm:cxn modelId="{078B8871-398F-4036-83E6-A19E4B98DA8B}" type="presParOf" srcId="{2D933DCE-BBEA-46A5-98BC-CA41A7DBB761}" destId="{29996EEB-8589-4AED-9C98-E2204A026234}" srcOrd="3" destOrd="0" presId="urn:microsoft.com/office/officeart/2005/8/layout/target3"/>
    <dgm:cxn modelId="{97C4D3FA-8DAB-4FBD-853D-9E2F823C4035}" type="presParOf" srcId="{2D933DCE-BBEA-46A5-98BC-CA41A7DBB761}" destId="{056AE7B2-579D-40D1-A57C-4E33BFED76BE}" srcOrd="4" destOrd="0" presId="urn:microsoft.com/office/officeart/2005/8/layout/target3"/>
    <dgm:cxn modelId="{9BBDC496-0208-4E43-933B-5F14A450A1E5}" type="presParOf" srcId="{2D933DCE-BBEA-46A5-98BC-CA41A7DBB761}" destId="{4F0AD45D-7E6A-4C4A-90DF-90E27C4B175D}" srcOrd="5" destOrd="0" presId="urn:microsoft.com/office/officeart/2005/8/layout/target3"/>
    <dgm:cxn modelId="{B6F12BE9-4511-47E6-8175-C0BD624A432C}" type="presParOf" srcId="{2D933DCE-BBEA-46A5-98BC-CA41A7DBB761}" destId="{1804A346-BBD3-438B-AE0F-7BEBB1E2AF96}" srcOrd="6" destOrd="0" presId="urn:microsoft.com/office/officeart/2005/8/layout/target3"/>
    <dgm:cxn modelId="{C2A7AFAA-EFE1-47FA-8419-16F06E77259C}" type="presParOf" srcId="{2D933DCE-BBEA-46A5-98BC-CA41A7DBB761}" destId="{60CB9877-708D-4C64-AA73-CFD3F3076BC2}" srcOrd="7" destOrd="0" presId="urn:microsoft.com/office/officeart/2005/8/layout/target3"/>
    <dgm:cxn modelId="{B067D0D1-6C8E-4CB8-8DE6-1D2DDC19C520}" type="presParOf" srcId="{2D933DCE-BBEA-46A5-98BC-CA41A7DBB761}" destId="{347D85BD-7382-4413-9298-D06CC996458A}" srcOrd="8" destOrd="0" presId="urn:microsoft.com/office/officeart/2005/8/layout/target3"/>
    <dgm:cxn modelId="{4CBE88FE-DDAD-494F-A3AD-8204B18AF044}" type="presParOf" srcId="{2D933DCE-BBEA-46A5-98BC-CA41A7DBB761}" destId="{C4DD5B9C-4D9E-449D-A063-107A759DF3D1}" srcOrd="9" destOrd="0" presId="urn:microsoft.com/office/officeart/2005/8/layout/target3"/>
    <dgm:cxn modelId="{1A417AD4-5E64-4EDF-A840-2A74A6738E06}" type="presParOf" srcId="{2D933DCE-BBEA-46A5-98BC-CA41A7DBB761}" destId="{CD515E15-5457-47F2-8109-A2A59D66C930}" srcOrd="10" destOrd="0" presId="urn:microsoft.com/office/officeart/2005/8/layout/target3"/>
    <dgm:cxn modelId="{EC907E8E-6F0C-4F6A-B396-933D80CAC940}" type="presParOf" srcId="{2D933DCE-BBEA-46A5-98BC-CA41A7DBB761}" destId="{7DDB6D97-C311-42E1-B77C-B194BAE75773}" srcOrd="11" destOrd="0" presId="urn:microsoft.com/office/officeart/2005/8/layout/target3"/>
    <dgm:cxn modelId="{722EEBAF-0560-458C-9B3C-C257DFDA9E67}" type="presParOf" srcId="{2D933DCE-BBEA-46A5-98BC-CA41A7DBB761}" destId="{DE2B4424-17B1-4404-A13F-04051C43B79D}" srcOrd="12" destOrd="0" presId="urn:microsoft.com/office/officeart/2005/8/layout/target3"/>
    <dgm:cxn modelId="{50709BCE-9E1F-478E-805B-20289F282926}" type="presParOf" srcId="{2D933DCE-BBEA-46A5-98BC-CA41A7DBB761}" destId="{555607BD-8A1D-4EBB-825A-8C74A1FB0FFC}" srcOrd="13" destOrd="0" presId="urn:microsoft.com/office/officeart/2005/8/layout/target3"/>
    <dgm:cxn modelId="{F85390BB-07A6-4D54-B310-67C8A1FA63E5}" type="presParOf" srcId="{2D933DCE-BBEA-46A5-98BC-CA41A7DBB761}" destId="{AAB7E4A6-9D01-402C-9D7A-6D30767F0B58}" srcOrd="14" destOrd="0" presId="urn:microsoft.com/office/officeart/2005/8/layout/target3"/>
    <dgm:cxn modelId="{ADE44D00-FD80-4D7D-8692-268513FD35FA}" type="presParOf" srcId="{2D933DCE-BBEA-46A5-98BC-CA41A7DBB761}" destId="{359A210A-E8C9-4FD6-9BC7-434F4455A6B5}" srcOrd="15" destOrd="0" presId="urn:microsoft.com/office/officeart/2005/8/layout/target3"/>
    <dgm:cxn modelId="{A67C88B1-6AD0-430F-9B57-881B6DAB4BB8}" type="presParOf" srcId="{2D933DCE-BBEA-46A5-98BC-CA41A7DBB761}" destId="{36B74B1E-3C18-4C06-BA03-CB2EB266F8FF}" srcOrd="16" destOrd="0" presId="urn:microsoft.com/office/officeart/2005/8/layout/target3"/>
    <dgm:cxn modelId="{D809B693-D0A5-4E4C-8A2D-D3E1F054C8EA}" type="presParOf" srcId="{2D933DCE-BBEA-46A5-98BC-CA41A7DBB761}" destId="{94413E88-B296-45A5-9057-6B5765B63A8F}" srcOrd="17" destOrd="0" presId="urn:microsoft.com/office/officeart/2005/8/layout/target3"/>
    <dgm:cxn modelId="{D0FF994E-FB6E-4EBF-A8F3-5EB284CFB64E}" type="presParOf" srcId="{2D933DCE-BBEA-46A5-98BC-CA41A7DBB761}" destId="{5A434D34-FA65-40B0-A4CE-3A1E2B14A215}" srcOrd="18" destOrd="0" presId="urn:microsoft.com/office/officeart/2005/8/layout/target3"/>
    <dgm:cxn modelId="{05DBCE50-6AB8-46C7-B955-611224E0167C}" type="presParOf" srcId="{2D933DCE-BBEA-46A5-98BC-CA41A7DBB761}" destId="{A6703DA5-6D74-4C8B-9C82-31DC93531BC2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3A73299-62A4-4767-8E25-C16133A0B902}">
      <dsp:nvSpPr>
        <dsp:cNvPr id="0" name=""/>
        <dsp:cNvSpPr/>
      </dsp:nvSpPr>
      <dsp:spPr>
        <a:xfrm>
          <a:off x="0" y="0"/>
          <a:ext cx="2016223" cy="201622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DA18CB-4B0A-4D0C-9459-15C4B327891F}">
      <dsp:nvSpPr>
        <dsp:cNvPr id="0" name=""/>
        <dsp:cNvSpPr/>
      </dsp:nvSpPr>
      <dsp:spPr>
        <a:xfrm>
          <a:off x="1008111" y="0"/>
          <a:ext cx="6694512" cy="201622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 ŠKOLY: Základní škola a Mateřská škola Nedvědice, okres Brno – venkov, příspěvková organizace </a:t>
          </a:r>
          <a:endParaRPr lang="cs-CZ" sz="1200" kern="1200" dirty="0"/>
        </a:p>
      </dsp:txBody>
      <dsp:txXfrm>
        <a:off x="1008111" y="0"/>
        <a:ext cx="6694512" cy="322595"/>
      </dsp:txXfrm>
    </dsp:sp>
    <dsp:sp modelId="{056AE7B2-579D-40D1-A57C-4E33BFED76BE}">
      <dsp:nvSpPr>
        <dsp:cNvPr id="0" name=""/>
        <dsp:cNvSpPr/>
      </dsp:nvSpPr>
      <dsp:spPr>
        <a:xfrm>
          <a:off x="211703" y="322595"/>
          <a:ext cx="1592816" cy="159281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0AD45D-7E6A-4C4A-90DF-90E27C4B175D}">
      <dsp:nvSpPr>
        <dsp:cNvPr id="0" name=""/>
        <dsp:cNvSpPr/>
      </dsp:nvSpPr>
      <dsp:spPr>
        <a:xfrm>
          <a:off x="1008111" y="322595"/>
          <a:ext cx="6694512" cy="15928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AUTOR: Bc. Leona Vejrostová </a:t>
          </a:r>
          <a:endParaRPr lang="cs-CZ" sz="1200" kern="1200" dirty="0"/>
        </a:p>
      </dsp:txBody>
      <dsp:txXfrm>
        <a:off x="1008111" y="322595"/>
        <a:ext cx="6694512" cy="322595"/>
      </dsp:txXfrm>
    </dsp:sp>
    <dsp:sp modelId="{60CB9877-708D-4C64-AA73-CFD3F3076BC2}">
      <dsp:nvSpPr>
        <dsp:cNvPr id="0" name=""/>
        <dsp:cNvSpPr/>
      </dsp:nvSpPr>
      <dsp:spPr>
        <a:xfrm>
          <a:off x="423406" y="645191"/>
          <a:ext cx="1169409" cy="116940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7D85BD-7382-4413-9298-D06CC996458A}">
      <dsp:nvSpPr>
        <dsp:cNvPr id="0" name=""/>
        <dsp:cNvSpPr/>
      </dsp:nvSpPr>
      <dsp:spPr>
        <a:xfrm>
          <a:off x="1008111" y="645191"/>
          <a:ext cx="6694512" cy="116940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NÁZEV:  </a:t>
          </a:r>
          <a:r>
            <a:rPr lang="cs-CZ" sz="1200" kern="1200" baseline="0" dirty="0" smtClean="0"/>
            <a:t>VY_22_INOVACE_02_26_Moje tělo</a:t>
          </a:r>
          <a:endParaRPr lang="cs-CZ" sz="1200" kern="1200" dirty="0"/>
        </a:p>
      </dsp:txBody>
      <dsp:txXfrm>
        <a:off x="1008111" y="645191"/>
        <a:ext cx="6694512" cy="322595"/>
      </dsp:txXfrm>
    </dsp:sp>
    <dsp:sp modelId="{CD515E15-5457-47F2-8109-A2A59D66C930}">
      <dsp:nvSpPr>
        <dsp:cNvPr id="0" name=""/>
        <dsp:cNvSpPr/>
      </dsp:nvSpPr>
      <dsp:spPr>
        <a:xfrm>
          <a:off x="635110" y="967787"/>
          <a:ext cx="746002" cy="74600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DB6D97-C311-42E1-B77C-B194BAE75773}">
      <dsp:nvSpPr>
        <dsp:cNvPr id="0" name=""/>
        <dsp:cNvSpPr/>
      </dsp:nvSpPr>
      <dsp:spPr>
        <a:xfrm>
          <a:off x="1005902" y="936104"/>
          <a:ext cx="6694512" cy="74600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TEMA</a:t>
          </a:r>
          <a:r>
            <a:rPr lang="cs-CZ" sz="1000" kern="1200" dirty="0" smtClean="0"/>
            <a:t>: Anglický </a:t>
          </a:r>
          <a:r>
            <a:rPr lang="cs-CZ" sz="1000" kern="1200" smtClean="0"/>
            <a:t>jazyk </a:t>
          </a:r>
          <a:r>
            <a:rPr lang="cs-CZ" sz="1200" kern="1200" smtClean="0"/>
            <a:t> </a:t>
          </a:r>
          <a:r>
            <a:rPr lang="cs-CZ" sz="1200" kern="1200" smtClean="0"/>
            <a:t>5. </a:t>
          </a:r>
          <a:r>
            <a:rPr lang="cs-CZ" sz="1200" kern="1200" dirty="0" smtClean="0"/>
            <a:t>ročník  </a:t>
          </a:r>
          <a:endParaRPr lang="cs-CZ" sz="1200" kern="1200" dirty="0"/>
        </a:p>
      </dsp:txBody>
      <dsp:txXfrm>
        <a:off x="1005902" y="936104"/>
        <a:ext cx="6694512" cy="322595"/>
      </dsp:txXfrm>
    </dsp:sp>
    <dsp:sp modelId="{555607BD-8A1D-4EBB-825A-8C74A1FB0FFC}">
      <dsp:nvSpPr>
        <dsp:cNvPr id="0" name=""/>
        <dsp:cNvSpPr/>
      </dsp:nvSpPr>
      <dsp:spPr>
        <a:xfrm>
          <a:off x="846813" y="1290382"/>
          <a:ext cx="322595" cy="32259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B7E4A6-9D01-402C-9D7A-6D30767F0B58}">
      <dsp:nvSpPr>
        <dsp:cNvPr id="0" name=""/>
        <dsp:cNvSpPr/>
      </dsp:nvSpPr>
      <dsp:spPr>
        <a:xfrm>
          <a:off x="991776" y="1287253"/>
          <a:ext cx="6694512" cy="32259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ČÍSLO PROJEKKTU: 2674/21/7.1.4/2011  </a:t>
          </a:r>
          <a:endParaRPr lang="cs-CZ" sz="1200" kern="1200" dirty="0"/>
        </a:p>
      </dsp:txBody>
      <dsp:txXfrm>
        <a:off x="991776" y="1287253"/>
        <a:ext cx="6694512" cy="32259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0740BBA-3E04-4F8F-945A-264E656D9D19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C5669CD-CD6E-43CD-A60E-B7AD02EF311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987099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Styl výše uvedené tabulky pro doplnění informací k materiálu si můžete zvolit sami. Důležité je dodržet náležitosti v ní uvedené.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EF3795-EFB7-4C9C-A14D-33E323938D8D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89946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37366C-F67E-4F9B-AF29-9235D6C14E55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106B96-9555-4530-BB5D-E29AA0E226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53659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37366C-F67E-4F9B-AF29-9235D6C14E55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106B96-9555-4530-BB5D-E29AA0E226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8013962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37366C-F67E-4F9B-AF29-9235D6C14E55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106B96-9555-4530-BB5D-E29AA0E226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97670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37366C-F67E-4F9B-AF29-9235D6C14E55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106B96-9555-4530-BB5D-E29AA0E226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99255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37366C-F67E-4F9B-AF29-9235D6C14E55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106B96-9555-4530-BB5D-E29AA0E226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31721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37366C-F67E-4F9B-AF29-9235D6C14E55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106B96-9555-4530-BB5D-E29AA0E226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49300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37366C-F67E-4F9B-AF29-9235D6C14E55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106B96-9555-4530-BB5D-E29AA0E226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73114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37366C-F67E-4F9B-AF29-9235D6C14E55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106B96-9555-4530-BB5D-E29AA0E226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57087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37366C-F67E-4F9B-AF29-9235D6C14E55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106B96-9555-4530-BB5D-E29AA0E226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80041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37366C-F67E-4F9B-AF29-9235D6C14E55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106B96-9555-4530-BB5D-E29AA0E226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0428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37366C-F67E-4F9B-AF29-9235D6C14E55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106B96-9555-4530-BB5D-E29AA0E226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13324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37366C-F67E-4F9B-AF29-9235D6C14E55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7106B96-9555-4530-BB5D-E29AA0E226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02579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34119291"/>
              </p:ext>
            </p:extLst>
          </p:nvPr>
        </p:nvGraphicFramePr>
        <p:xfrm>
          <a:off x="685800" y="908721"/>
          <a:ext cx="7702624" cy="201622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67008" y="3717032"/>
            <a:ext cx="7776864" cy="1464568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3717032"/>
            <a:ext cx="7848872" cy="15121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08720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Materiál slouží k procvičování částí těla.</a:t>
            </a:r>
          </a:p>
          <a:p>
            <a:r>
              <a:rPr lang="cs-CZ" dirty="0" smtClean="0"/>
              <a:t>Žáci čtou a překládají věty, ve dvojicích si zahrají hru ,,Simon řekl…,, </a:t>
            </a:r>
          </a:p>
          <a:p>
            <a:r>
              <a:rPr lang="cs-CZ" dirty="0" smtClean="0"/>
              <a:t>Materiál </a:t>
            </a:r>
            <a:r>
              <a:rPr lang="cs-CZ" dirty="0"/>
              <a:t>doporučuji prezentovat na interaktivní tabuli.</a:t>
            </a:r>
          </a:p>
          <a:p>
            <a:r>
              <a:rPr lang="cs-CZ" dirty="0"/>
              <a:t>Materiál byl vytvořen a pilotován v prvním pololetí školního roku 2012/2013.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15182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MY BODY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mtClean="0"/>
              <a:t>READ AND TRANSLATE</a:t>
            </a:r>
            <a:endParaRPr lang="cs-CZ" dirty="0" smtClean="0"/>
          </a:p>
          <a:p>
            <a:r>
              <a:rPr lang="cs-CZ" dirty="0" smtClean="0"/>
              <a:t>I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r>
              <a:rPr lang="cs-CZ" dirty="0" smtClean="0"/>
              <a:t> </a:t>
            </a:r>
            <a:r>
              <a:rPr lang="cs-CZ" dirty="0" err="1" smtClean="0"/>
              <a:t>one</a:t>
            </a:r>
            <a:r>
              <a:rPr lang="cs-CZ" dirty="0" smtClean="0"/>
              <a:t> </a:t>
            </a:r>
            <a:r>
              <a:rPr lang="cs-CZ" dirty="0" err="1" smtClean="0"/>
              <a:t>head</a:t>
            </a:r>
            <a:r>
              <a:rPr lang="cs-CZ" dirty="0" smtClean="0"/>
              <a:t>.</a:t>
            </a:r>
          </a:p>
          <a:p>
            <a:r>
              <a:rPr lang="cs-CZ" dirty="0" smtClean="0"/>
              <a:t>I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r>
              <a:rPr lang="cs-CZ" dirty="0" smtClean="0"/>
              <a:t> </a:t>
            </a:r>
            <a:r>
              <a:rPr lang="cs-CZ" dirty="0" err="1" smtClean="0"/>
              <a:t>two</a:t>
            </a:r>
            <a:r>
              <a:rPr lang="cs-CZ" dirty="0" smtClean="0"/>
              <a:t> </a:t>
            </a:r>
            <a:r>
              <a:rPr lang="cs-CZ" dirty="0" err="1" smtClean="0"/>
              <a:t>eyes</a:t>
            </a:r>
            <a:r>
              <a:rPr lang="cs-CZ" dirty="0" smtClean="0"/>
              <a:t>.</a:t>
            </a:r>
          </a:p>
          <a:p>
            <a:r>
              <a:rPr lang="cs-CZ" dirty="0" smtClean="0"/>
              <a:t>I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r>
              <a:rPr lang="cs-CZ" dirty="0" smtClean="0"/>
              <a:t> </a:t>
            </a:r>
            <a:r>
              <a:rPr lang="cs-CZ" dirty="0" err="1" smtClean="0"/>
              <a:t>two</a:t>
            </a:r>
            <a:r>
              <a:rPr lang="cs-CZ" dirty="0" smtClean="0"/>
              <a:t> </a:t>
            </a:r>
            <a:r>
              <a:rPr lang="cs-CZ" dirty="0" err="1" smtClean="0"/>
              <a:t>ears</a:t>
            </a:r>
            <a:r>
              <a:rPr lang="cs-CZ" dirty="0" smtClean="0"/>
              <a:t>.</a:t>
            </a:r>
          </a:p>
          <a:p>
            <a:r>
              <a:rPr lang="cs-CZ" dirty="0" smtClean="0"/>
              <a:t>I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r>
              <a:rPr lang="cs-CZ" dirty="0" smtClean="0"/>
              <a:t> </a:t>
            </a:r>
            <a:r>
              <a:rPr lang="cs-CZ" dirty="0" err="1" smtClean="0"/>
              <a:t>one</a:t>
            </a:r>
            <a:r>
              <a:rPr lang="cs-CZ" dirty="0" smtClean="0"/>
              <a:t> nose.</a:t>
            </a:r>
          </a:p>
          <a:p>
            <a:r>
              <a:rPr lang="cs-CZ" dirty="0" smtClean="0"/>
              <a:t>I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r>
              <a:rPr lang="cs-CZ" dirty="0" smtClean="0"/>
              <a:t> </a:t>
            </a:r>
            <a:r>
              <a:rPr lang="cs-CZ" dirty="0" err="1" smtClean="0"/>
              <a:t>one</a:t>
            </a:r>
            <a:r>
              <a:rPr lang="cs-CZ" dirty="0" smtClean="0"/>
              <a:t> </a:t>
            </a:r>
            <a:r>
              <a:rPr lang="cs-CZ" dirty="0" err="1" smtClean="0"/>
              <a:t>mouth</a:t>
            </a:r>
            <a:r>
              <a:rPr lang="cs-CZ" dirty="0" smtClean="0"/>
              <a:t>.</a:t>
            </a:r>
          </a:p>
          <a:p>
            <a:r>
              <a:rPr lang="cs-CZ" dirty="0" smtClean="0"/>
              <a:t>I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r>
              <a:rPr lang="cs-CZ" dirty="0" smtClean="0"/>
              <a:t> </a:t>
            </a:r>
            <a:r>
              <a:rPr lang="cs-CZ" dirty="0" err="1" smtClean="0"/>
              <a:t>hair</a:t>
            </a:r>
            <a:r>
              <a:rPr lang="cs-CZ" dirty="0" smtClean="0"/>
              <a:t>.</a:t>
            </a:r>
          </a:p>
          <a:p>
            <a:r>
              <a:rPr lang="cs-CZ" dirty="0" smtClean="0"/>
              <a:t>I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r>
              <a:rPr lang="cs-CZ" dirty="0" smtClean="0"/>
              <a:t> face.</a:t>
            </a:r>
          </a:p>
          <a:p>
            <a:endParaRPr lang="cs-CZ" dirty="0" smtClean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226654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</p:spPr>
        <p:txBody>
          <a:bodyPr>
            <a:normAutofit/>
          </a:bodyPr>
          <a:lstStyle/>
          <a:p>
            <a:r>
              <a:rPr lang="en-US" dirty="0" smtClean="0"/>
              <a:t>I have got two shoulders.</a:t>
            </a:r>
          </a:p>
          <a:p>
            <a:r>
              <a:rPr lang="en-US" dirty="0" smtClean="0"/>
              <a:t>I have got two arms.</a:t>
            </a:r>
          </a:p>
          <a:p>
            <a:r>
              <a:rPr lang="en-US" dirty="0" smtClean="0"/>
              <a:t>I have got two hands.</a:t>
            </a:r>
          </a:p>
          <a:p>
            <a:r>
              <a:rPr lang="en-US" dirty="0" smtClean="0"/>
              <a:t>I have got ten fingers.</a:t>
            </a:r>
          </a:p>
          <a:p>
            <a:r>
              <a:rPr lang="en-US" dirty="0" smtClean="0"/>
              <a:t>I have got one tummy.</a:t>
            </a:r>
          </a:p>
          <a:p>
            <a:r>
              <a:rPr lang="en-US" dirty="0" smtClean="0"/>
              <a:t>I have got one back.</a:t>
            </a:r>
          </a:p>
          <a:p>
            <a:r>
              <a:rPr lang="cs-CZ" dirty="0" smtClean="0"/>
              <a:t>I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r>
              <a:rPr lang="cs-CZ" dirty="0" smtClean="0"/>
              <a:t> </a:t>
            </a:r>
            <a:r>
              <a:rPr lang="cs-CZ" dirty="0" err="1" smtClean="0"/>
              <a:t>two</a:t>
            </a:r>
            <a:r>
              <a:rPr lang="cs-CZ" dirty="0" smtClean="0"/>
              <a:t> </a:t>
            </a:r>
            <a:r>
              <a:rPr lang="cs-CZ" dirty="0" err="1" smtClean="0"/>
              <a:t>legs</a:t>
            </a:r>
            <a:r>
              <a:rPr lang="cs-CZ" dirty="0" smtClean="0"/>
              <a:t>.</a:t>
            </a:r>
          </a:p>
          <a:p>
            <a:r>
              <a:rPr lang="cs-CZ" dirty="0" smtClean="0"/>
              <a:t>I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r>
              <a:rPr lang="cs-CZ" dirty="0" smtClean="0"/>
              <a:t> </a:t>
            </a:r>
            <a:r>
              <a:rPr lang="cs-CZ" dirty="0" err="1" smtClean="0"/>
              <a:t>two</a:t>
            </a:r>
            <a:r>
              <a:rPr lang="cs-CZ" dirty="0" smtClean="0"/>
              <a:t> </a:t>
            </a:r>
            <a:r>
              <a:rPr lang="cs-CZ" dirty="0" err="1" smtClean="0"/>
              <a:t>knees</a:t>
            </a:r>
            <a:r>
              <a:rPr lang="cs-CZ" dirty="0" smtClean="0"/>
              <a:t>.</a:t>
            </a:r>
          </a:p>
          <a:p>
            <a:r>
              <a:rPr lang="cs-CZ" dirty="0" smtClean="0"/>
              <a:t>I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r>
              <a:rPr lang="cs-CZ" dirty="0" smtClean="0"/>
              <a:t> </a:t>
            </a:r>
            <a:r>
              <a:rPr lang="cs-CZ" dirty="0" err="1" smtClean="0"/>
              <a:t>two</a:t>
            </a:r>
            <a:r>
              <a:rPr lang="cs-CZ" dirty="0" smtClean="0"/>
              <a:t> </a:t>
            </a:r>
            <a:r>
              <a:rPr lang="cs-CZ" dirty="0" err="1" smtClean="0"/>
              <a:t>feet</a:t>
            </a:r>
            <a:r>
              <a:rPr lang="cs-CZ" dirty="0" smtClean="0"/>
              <a:t>.</a:t>
            </a:r>
          </a:p>
          <a:p>
            <a:r>
              <a:rPr lang="cs-CZ" dirty="0" smtClean="0"/>
              <a:t>I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r>
              <a:rPr lang="cs-CZ" dirty="0" smtClean="0"/>
              <a:t> ten </a:t>
            </a:r>
            <a:r>
              <a:rPr lang="cs-CZ" dirty="0" err="1" smtClean="0"/>
              <a:t>toes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223493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PARTS OF YOUR BODY /</a:t>
            </a:r>
            <a:r>
              <a:rPr lang="cs-CZ" dirty="0" err="1" smtClean="0"/>
              <a:t>eye</a:t>
            </a:r>
            <a:r>
              <a:rPr lang="cs-CZ" dirty="0" smtClean="0"/>
              <a:t>, body, nose, </a:t>
            </a:r>
            <a:r>
              <a:rPr lang="cs-CZ" dirty="0" err="1" smtClean="0"/>
              <a:t>hair</a:t>
            </a:r>
            <a:r>
              <a:rPr lang="cs-CZ" dirty="0" smtClean="0"/>
              <a:t>, </a:t>
            </a:r>
            <a:r>
              <a:rPr lang="cs-CZ" dirty="0" err="1" smtClean="0"/>
              <a:t>arm</a:t>
            </a:r>
            <a:r>
              <a:rPr lang="cs-CZ" dirty="0" smtClean="0"/>
              <a:t>, </a:t>
            </a:r>
            <a:r>
              <a:rPr lang="cs-CZ" dirty="0" err="1" smtClean="0"/>
              <a:t>knee</a:t>
            </a:r>
            <a:r>
              <a:rPr lang="cs-CZ" dirty="0" smtClean="0"/>
              <a:t>, </a:t>
            </a:r>
            <a:r>
              <a:rPr lang="cs-CZ" dirty="0" err="1" smtClean="0"/>
              <a:t>mouth</a:t>
            </a:r>
            <a:r>
              <a:rPr lang="cs-CZ" dirty="0" smtClean="0"/>
              <a:t>, </a:t>
            </a:r>
            <a:r>
              <a:rPr lang="cs-CZ" dirty="0" err="1" smtClean="0"/>
              <a:t>fingers</a:t>
            </a:r>
            <a:r>
              <a:rPr lang="cs-CZ" dirty="0" smtClean="0"/>
              <a:t>, leg, </a:t>
            </a:r>
            <a:r>
              <a:rPr lang="cs-CZ" dirty="0" err="1" smtClean="0"/>
              <a:t>toe</a:t>
            </a:r>
            <a:r>
              <a:rPr lang="cs-CZ" dirty="0" smtClean="0"/>
              <a:t>, </a:t>
            </a:r>
            <a:r>
              <a:rPr lang="cs-CZ" dirty="0" err="1" smtClean="0"/>
              <a:t>neck</a:t>
            </a:r>
            <a:r>
              <a:rPr lang="cs-CZ" dirty="0" smtClean="0"/>
              <a:t>, </a:t>
            </a:r>
            <a:r>
              <a:rPr lang="cs-CZ" dirty="0" err="1" smtClean="0"/>
              <a:t>head</a:t>
            </a:r>
            <a:r>
              <a:rPr lang="cs-CZ" dirty="0" smtClean="0"/>
              <a:t>, face/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25780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FIND</a:t>
            </a:r>
          </a:p>
          <a:p>
            <a:pPr marL="514350" indent="-514350">
              <a:buAutoNum type="arabicPeriod"/>
            </a:pPr>
            <a:r>
              <a:rPr lang="cs-CZ" dirty="0" smtClean="0"/>
              <a:t>EDKJEYEOIDUTANEL</a:t>
            </a:r>
          </a:p>
          <a:p>
            <a:pPr marL="514350" indent="-514350">
              <a:buAutoNum type="arabicPeriod"/>
            </a:pPr>
            <a:r>
              <a:rPr lang="cs-CZ" dirty="0" smtClean="0"/>
              <a:t>NOSEDKOLPUTASEN</a:t>
            </a:r>
          </a:p>
          <a:p>
            <a:pPr marL="514350" indent="-514350">
              <a:buAutoNum type="arabicPeriod"/>
            </a:pPr>
            <a:r>
              <a:rPr lang="cs-CZ" dirty="0" smtClean="0"/>
              <a:t>HEDHEADKLOKNEES</a:t>
            </a:r>
          </a:p>
          <a:p>
            <a:pPr marL="514350" indent="-514350">
              <a:buAutoNum type="arabicPeriod"/>
            </a:pPr>
            <a:r>
              <a:rPr lang="cs-CZ" dirty="0" smtClean="0"/>
              <a:t>BODYHACEFACELON                     </a:t>
            </a:r>
          </a:p>
          <a:p>
            <a:pPr marL="514350" indent="-514350">
              <a:buAutoNum type="arabicPeriod"/>
            </a:pPr>
            <a:r>
              <a:rPr lang="cs-CZ" dirty="0" smtClean="0"/>
              <a:t>KANFINGERSMOUTH</a:t>
            </a:r>
          </a:p>
          <a:p>
            <a:pPr marL="514350" indent="-514350">
              <a:buAutoNum type="arabicPeriod"/>
            </a:pPr>
            <a:r>
              <a:rPr lang="cs-CZ" dirty="0" smtClean="0"/>
              <a:t>HAIRSREDFONELESV</a:t>
            </a:r>
          </a:p>
          <a:p>
            <a:pPr marL="514350" indent="-514350">
              <a:buAutoNum type="arabicPeriod"/>
            </a:pPr>
            <a:r>
              <a:rPr lang="cs-CZ" dirty="0" smtClean="0"/>
              <a:t>JENLEGARMNEVERA</a:t>
            </a:r>
          </a:p>
          <a:p>
            <a:pPr marL="514350" indent="-514350">
              <a:buAutoNum type="arabicPeriod"/>
            </a:pPr>
            <a:r>
              <a:rPr lang="cs-CZ" dirty="0" smtClean="0"/>
              <a:t>TOESNECKDOKANES                                                                                   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435871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GAME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MAKE GROUPS OF TWO</a:t>
            </a:r>
          </a:p>
          <a:p>
            <a:pPr marL="0" indent="0">
              <a:buNone/>
            </a:pPr>
            <a:r>
              <a:rPr lang="cs-CZ" dirty="0" smtClean="0"/>
              <a:t>Simon </a:t>
            </a:r>
            <a:r>
              <a:rPr lang="cs-CZ" dirty="0" err="1" smtClean="0"/>
              <a:t>says</a:t>
            </a:r>
            <a:r>
              <a:rPr lang="cs-CZ" dirty="0" smtClean="0"/>
              <a:t>: </a:t>
            </a:r>
            <a:r>
              <a:rPr lang="cs-CZ" dirty="0" err="1" smtClean="0"/>
              <a:t>Touch</a:t>
            </a:r>
            <a:r>
              <a:rPr lang="cs-CZ" dirty="0" smtClean="0"/>
              <a:t> </a:t>
            </a:r>
            <a:r>
              <a:rPr lang="cs-CZ" dirty="0" err="1" smtClean="0"/>
              <a:t>your</a:t>
            </a:r>
            <a:r>
              <a:rPr lang="cs-CZ" dirty="0" smtClean="0"/>
              <a:t> nose</a:t>
            </a:r>
          </a:p>
          <a:p>
            <a:pPr marL="0" indent="0">
              <a:buNone/>
            </a:pPr>
            <a:r>
              <a:rPr lang="cs-CZ" dirty="0" smtClean="0"/>
              <a:t>                      </a:t>
            </a:r>
            <a:r>
              <a:rPr lang="cs-CZ" dirty="0" err="1" smtClean="0"/>
              <a:t>Touch</a:t>
            </a:r>
            <a:r>
              <a:rPr lang="cs-CZ" dirty="0" smtClean="0"/>
              <a:t>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eyes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               </a:t>
            </a:r>
            <a:r>
              <a:rPr lang="cs-CZ" dirty="0" err="1" smtClean="0"/>
              <a:t>Touch</a:t>
            </a:r>
            <a:r>
              <a:rPr lang="cs-CZ" dirty="0" smtClean="0"/>
              <a:t>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hair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               </a:t>
            </a:r>
            <a:r>
              <a:rPr lang="cs-CZ" dirty="0" err="1" smtClean="0"/>
              <a:t>Touch</a:t>
            </a:r>
            <a:r>
              <a:rPr lang="cs-CZ" dirty="0" smtClean="0"/>
              <a:t> </a:t>
            </a:r>
            <a:r>
              <a:rPr lang="cs-CZ" dirty="0" err="1" smtClean="0"/>
              <a:t>your</a:t>
            </a:r>
            <a:r>
              <a:rPr lang="cs-CZ" dirty="0" smtClean="0"/>
              <a:t>……..</a:t>
            </a:r>
          </a:p>
        </p:txBody>
      </p:sp>
    </p:spTree>
    <p:extLst>
      <p:ext uri="{BB962C8B-B14F-4D97-AF65-F5344CB8AC3E}">
        <p14:creationId xmlns:p14="http://schemas.microsoft.com/office/powerpoint/2010/main" val="39368253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_   E   _  </a:t>
            </a:r>
          </a:p>
          <a:p>
            <a:r>
              <a:rPr lang="cs-CZ" dirty="0"/>
              <a:t>F</a:t>
            </a:r>
            <a:r>
              <a:rPr lang="cs-CZ" dirty="0" smtClean="0"/>
              <a:t>   _   _   _   _   _   </a:t>
            </a:r>
          </a:p>
          <a:p>
            <a:r>
              <a:rPr lang="cs-CZ" dirty="0" smtClean="0"/>
              <a:t>_   _  _   _   H  </a:t>
            </a:r>
          </a:p>
          <a:p>
            <a:r>
              <a:rPr lang="cs-CZ" dirty="0" smtClean="0"/>
              <a:t>_   Y   _</a:t>
            </a:r>
          </a:p>
          <a:p>
            <a:r>
              <a:rPr lang="cs-CZ" dirty="0"/>
              <a:t>K</a:t>
            </a:r>
            <a:r>
              <a:rPr lang="cs-CZ" dirty="0" smtClean="0"/>
              <a:t>   _   _   _</a:t>
            </a:r>
          </a:p>
          <a:p>
            <a:r>
              <a:rPr lang="cs-CZ" dirty="0" smtClean="0"/>
              <a:t>_   _   _   E</a:t>
            </a:r>
          </a:p>
          <a:p>
            <a:r>
              <a:rPr lang="cs-CZ" dirty="0" smtClean="0"/>
              <a:t>B  _   _   _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394636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SPRÁVNÉ ŘEŠENÍ</a:t>
            </a:r>
          </a:p>
          <a:p>
            <a:r>
              <a:rPr lang="cs-CZ" dirty="0" smtClean="0"/>
              <a:t>leg, </a:t>
            </a:r>
            <a:r>
              <a:rPr lang="cs-CZ" dirty="0" err="1" smtClean="0"/>
              <a:t>finger</a:t>
            </a:r>
            <a:r>
              <a:rPr lang="cs-CZ" dirty="0" smtClean="0"/>
              <a:t>, </a:t>
            </a:r>
            <a:r>
              <a:rPr lang="cs-CZ" dirty="0" err="1" smtClean="0"/>
              <a:t>mouth</a:t>
            </a:r>
            <a:r>
              <a:rPr lang="cs-CZ" dirty="0" smtClean="0"/>
              <a:t>, </a:t>
            </a:r>
            <a:r>
              <a:rPr lang="cs-CZ" dirty="0" err="1" smtClean="0"/>
              <a:t>eye</a:t>
            </a:r>
            <a:r>
              <a:rPr lang="cs-CZ" dirty="0" smtClean="0"/>
              <a:t>, </a:t>
            </a:r>
            <a:r>
              <a:rPr lang="cs-CZ" dirty="0" err="1" smtClean="0"/>
              <a:t>knee</a:t>
            </a:r>
            <a:r>
              <a:rPr lang="cs-CZ" dirty="0" smtClean="0"/>
              <a:t>, nose, body</a:t>
            </a:r>
          </a:p>
        </p:txBody>
      </p:sp>
    </p:spTree>
    <p:extLst>
      <p:ext uri="{BB962C8B-B14F-4D97-AF65-F5344CB8AC3E}">
        <p14:creationId xmlns:p14="http://schemas.microsoft.com/office/powerpoint/2010/main" val="17501180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72</TotalTime>
  <Words>285</Words>
  <Application>Microsoft Office PowerPoint</Application>
  <PresentationFormat>Předvádění na obrazovce (4:3)</PresentationFormat>
  <Paragraphs>57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ANOTACE</vt:lpstr>
      <vt:lpstr>MY BODY</vt:lpstr>
      <vt:lpstr>Prezentace aplikace PowerPoint</vt:lpstr>
      <vt:lpstr> PARTS OF YOUR BODY /eye, body, nose, hair, arm, knee, mouth, fingers, leg, toe, neck, head, face/ </vt:lpstr>
      <vt:lpstr>GAME</vt:lpstr>
      <vt:lpstr>DOPLŇ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MY BODY</dc:title>
  <dc:creator>Leona</dc:creator>
  <cp:lastModifiedBy>Leona</cp:lastModifiedBy>
  <cp:revision>8</cp:revision>
  <dcterms:created xsi:type="dcterms:W3CDTF">2012-05-06T09:49:55Z</dcterms:created>
  <dcterms:modified xsi:type="dcterms:W3CDTF">2012-09-20T15:07:40Z</dcterms:modified>
</cp:coreProperties>
</file>