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63" r:id="rId3"/>
    <p:sldId id="256" r:id="rId4"/>
    <p:sldId id="258" r:id="rId5"/>
    <p:sldId id="257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VY_22_INOVACE_02_03_Neurčitý člen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3.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E8BB2C-A587-4D70-9E2C-A5FA7C0FF33A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6524C57-C25A-47E9-981C-AFF90E3ACD36}" type="presOf" srcId="{FFA013E9-5C5D-404D-8688-08171EA7A387}" destId="{E1DA18CB-4B0A-4D0C-9459-15C4B327891F}" srcOrd="0" destOrd="0" presId="urn:microsoft.com/office/officeart/2005/8/layout/target3"/>
    <dgm:cxn modelId="{CA1FF0B1-C6F6-4227-B0EA-774F92A648E1}" type="presOf" srcId="{D9242A4C-F33A-42E2-BFA4-EC80805DCD32}" destId="{5A434D34-FA65-40B0-A4CE-3A1E2B14A215}" srcOrd="1" destOrd="0" presId="urn:microsoft.com/office/officeart/2005/8/layout/target3"/>
    <dgm:cxn modelId="{FBCDFFA3-784A-4D33-A200-7FB81F7FFB76}" type="presOf" srcId="{FFA013E9-5C5D-404D-8688-08171EA7A387}" destId="{359A210A-E8C9-4FD6-9BC7-434F4455A6B5}" srcOrd="1" destOrd="0" presId="urn:microsoft.com/office/officeart/2005/8/layout/target3"/>
    <dgm:cxn modelId="{3E07D0D1-726B-43BD-9EBF-1F5A40EAA428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E3FFC6F-D751-4462-9390-D58584590B58}" type="presOf" srcId="{DAAD5A11-3EBC-47AE-AB1C-4F1B938732A7}" destId="{2D933DCE-BBEA-46A5-98BC-CA41A7DBB761}" srcOrd="0" destOrd="0" presId="urn:microsoft.com/office/officeart/2005/8/layout/target3"/>
    <dgm:cxn modelId="{347AD8FC-6809-4CFD-937B-41819DFA2543}" type="presOf" srcId="{A4836DAF-3E6B-4198-A089-B3C0D0384F2B}" destId="{36B74B1E-3C18-4C06-BA03-CB2EB266F8FF}" srcOrd="1" destOrd="0" presId="urn:microsoft.com/office/officeart/2005/8/layout/target3"/>
    <dgm:cxn modelId="{411D6877-D8CF-4C0E-A923-B6B1A0B31EFB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511A66B-9EB2-48EA-B61A-700371AE53DD}" type="presOf" srcId="{A4836DAF-3E6B-4198-A089-B3C0D0384F2B}" destId="{4F0AD45D-7E6A-4C4A-90DF-90E27C4B175D}" srcOrd="0" destOrd="0" presId="urn:microsoft.com/office/officeart/2005/8/layout/target3"/>
    <dgm:cxn modelId="{4F8F2EB6-CDF7-469A-9899-72044D5C91E4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4D174A14-D0DF-4EC1-A831-AA80EC519738}" type="presOf" srcId="{1D895EAB-76A7-41C6-9C6C-7D303AD4C23C}" destId="{94413E88-B296-45A5-9057-6B5765B63A8F}" srcOrd="1" destOrd="0" presId="urn:microsoft.com/office/officeart/2005/8/layout/target3"/>
    <dgm:cxn modelId="{0A5C841D-87C6-40AC-989E-4F3AB7325C06}" type="presParOf" srcId="{2D933DCE-BBEA-46A5-98BC-CA41A7DBB761}" destId="{D3A73299-62A4-4767-8E25-C16133A0B902}" srcOrd="0" destOrd="0" presId="urn:microsoft.com/office/officeart/2005/8/layout/target3"/>
    <dgm:cxn modelId="{CB225185-CC54-419A-B190-F88C902E2B5D}" type="presParOf" srcId="{2D933DCE-BBEA-46A5-98BC-CA41A7DBB761}" destId="{EE30B2AF-DDC9-42DB-9092-5595C6257A57}" srcOrd="1" destOrd="0" presId="urn:microsoft.com/office/officeart/2005/8/layout/target3"/>
    <dgm:cxn modelId="{77D12F8F-9016-48E9-B01F-E96E5C9AE605}" type="presParOf" srcId="{2D933DCE-BBEA-46A5-98BC-CA41A7DBB761}" destId="{E1DA18CB-4B0A-4D0C-9459-15C4B327891F}" srcOrd="2" destOrd="0" presId="urn:microsoft.com/office/officeart/2005/8/layout/target3"/>
    <dgm:cxn modelId="{07FBE9D9-D569-43E3-A485-D348127BBA9E}" type="presParOf" srcId="{2D933DCE-BBEA-46A5-98BC-CA41A7DBB761}" destId="{29996EEB-8589-4AED-9C98-E2204A026234}" srcOrd="3" destOrd="0" presId="urn:microsoft.com/office/officeart/2005/8/layout/target3"/>
    <dgm:cxn modelId="{1387B236-9FEA-49BB-AA8A-47A0EDD4EEEA}" type="presParOf" srcId="{2D933DCE-BBEA-46A5-98BC-CA41A7DBB761}" destId="{056AE7B2-579D-40D1-A57C-4E33BFED76BE}" srcOrd="4" destOrd="0" presId="urn:microsoft.com/office/officeart/2005/8/layout/target3"/>
    <dgm:cxn modelId="{E34DE467-49D9-428D-BAE4-47DA03DE0691}" type="presParOf" srcId="{2D933DCE-BBEA-46A5-98BC-CA41A7DBB761}" destId="{4F0AD45D-7E6A-4C4A-90DF-90E27C4B175D}" srcOrd="5" destOrd="0" presId="urn:microsoft.com/office/officeart/2005/8/layout/target3"/>
    <dgm:cxn modelId="{5AFA9E93-E773-4BC4-9C44-808875E3E9F9}" type="presParOf" srcId="{2D933DCE-BBEA-46A5-98BC-CA41A7DBB761}" destId="{1804A346-BBD3-438B-AE0F-7BEBB1E2AF96}" srcOrd="6" destOrd="0" presId="urn:microsoft.com/office/officeart/2005/8/layout/target3"/>
    <dgm:cxn modelId="{6F8C567C-F740-4848-8CD8-4304DABB2295}" type="presParOf" srcId="{2D933DCE-BBEA-46A5-98BC-CA41A7DBB761}" destId="{60CB9877-708D-4C64-AA73-CFD3F3076BC2}" srcOrd="7" destOrd="0" presId="urn:microsoft.com/office/officeart/2005/8/layout/target3"/>
    <dgm:cxn modelId="{18AEAE11-93EF-4519-82B5-BC9F4A905315}" type="presParOf" srcId="{2D933DCE-BBEA-46A5-98BC-CA41A7DBB761}" destId="{347D85BD-7382-4413-9298-D06CC996458A}" srcOrd="8" destOrd="0" presId="urn:microsoft.com/office/officeart/2005/8/layout/target3"/>
    <dgm:cxn modelId="{EE1518D8-1D77-4084-8E57-9C719E380279}" type="presParOf" srcId="{2D933DCE-BBEA-46A5-98BC-CA41A7DBB761}" destId="{C4DD5B9C-4D9E-449D-A063-107A759DF3D1}" srcOrd="9" destOrd="0" presId="urn:microsoft.com/office/officeart/2005/8/layout/target3"/>
    <dgm:cxn modelId="{B5195AA2-BCE4-481F-B0B6-B4BE5103D768}" type="presParOf" srcId="{2D933DCE-BBEA-46A5-98BC-CA41A7DBB761}" destId="{CD515E15-5457-47F2-8109-A2A59D66C930}" srcOrd="10" destOrd="0" presId="urn:microsoft.com/office/officeart/2005/8/layout/target3"/>
    <dgm:cxn modelId="{AFE7FC44-9059-4F75-B257-EFC14943B5D0}" type="presParOf" srcId="{2D933DCE-BBEA-46A5-98BC-CA41A7DBB761}" destId="{7DDB6D97-C311-42E1-B77C-B194BAE75773}" srcOrd="11" destOrd="0" presId="urn:microsoft.com/office/officeart/2005/8/layout/target3"/>
    <dgm:cxn modelId="{AE1DA094-2FDD-43E7-87B0-DA8DD92EB90E}" type="presParOf" srcId="{2D933DCE-BBEA-46A5-98BC-CA41A7DBB761}" destId="{DE2B4424-17B1-4404-A13F-04051C43B79D}" srcOrd="12" destOrd="0" presId="urn:microsoft.com/office/officeart/2005/8/layout/target3"/>
    <dgm:cxn modelId="{929E0D8D-8AD9-4934-94E0-59A7478B6BA5}" type="presParOf" srcId="{2D933DCE-BBEA-46A5-98BC-CA41A7DBB761}" destId="{555607BD-8A1D-4EBB-825A-8C74A1FB0FFC}" srcOrd="13" destOrd="0" presId="urn:microsoft.com/office/officeart/2005/8/layout/target3"/>
    <dgm:cxn modelId="{FCF4828A-048F-49B6-A258-1D62CA7ACBF5}" type="presParOf" srcId="{2D933DCE-BBEA-46A5-98BC-CA41A7DBB761}" destId="{AAB7E4A6-9D01-402C-9D7A-6D30767F0B58}" srcOrd="14" destOrd="0" presId="urn:microsoft.com/office/officeart/2005/8/layout/target3"/>
    <dgm:cxn modelId="{6DF394F9-4B42-452F-99CE-49B5A44D7796}" type="presParOf" srcId="{2D933DCE-BBEA-46A5-98BC-CA41A7DBB761}" destId="{359A210A-E8C9-4FD6-9BC7-434F4455A6B5}" srcOrd="15" destOrd="0" presId="urn:microsoft.com/office/officeart/2005/8/layout/target3"/>
    <dgm:cxn modelId="{F62815F6-3093-47DF-A7EA-5D6B691CDB67}" type="presParOf" srcId="{2D933DCE-BBEA-46A5-98BC-CA41A7DBB761}" destId="{36B74B1E-3C18-4C06-BA03-CB2EB266F8FF}" srcOrd="16" destOrd="0" presId="urn:microsoft.com/office/officeart/2005/8/layout/target3"/>
    <dgm:cxn modelId="{8A5B238B-3BB3-4180-AB1E-06FBCF167716}" type="presParOf" srcId="{2D933DCE-BBEA-46A5-98BC-CA41A7DBB761}" destId="{94413E88-B296-45A5-9057-6B5765B63A8F}" srcOrd="17" destOrd="0" presId="urn:microsoft.com/office/officeart/2005/8/layout/target3"/>
    <dgm:cxn modelId="{73845063-4192-4A4F-B2F0-5ED28F5B16FB}" type="presParOf" srcId="{2D933DCE-BBEA-46A5-98BC-CA41A7DBB761}" destId="{5A434D34-FA65-40B0-A4CE-3A1E2B14A215}" srcOrd="18" destOrd="0" presId="urn:microsoft.com/office/officeart/2005/8/layout/target3"/>
    <dgm:cxn modelId="{5DB1634B-800B-484E-A67F-1E0CD30D63C1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VY_22_INOVACE_02_03_Neurčitý člen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3.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699E9-35E1-4E4E-9460-56A541CF31D5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4292CD-F693-4108-9E4D-8343AC2DE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03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DBB5D5F-D6BD-49ED-B14E-599752CDB393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CDA2CA-C28E-4BDE-A992-D7957DE6650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5312653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663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názorně vysvětluje a procvičuje používání neurčitého členu. </a:t>
            </a:r>
          </a:p>
          <a:p>
            <a:r>
              <a:rPr lang="cs-CZ" dirty="0" smtClean="0"/>
              <a:t>Žáci doplňují neurčitý člen, opravují chyby, kreslí obrázky.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202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NEURČITÝ ČLEN a/</a:t>
            </a:r>
            <a:r>
              <a:rPr lang="cs-CZ" dirty="0" err="1" smtClean="0"/>
              <a:t>an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21088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A</a:t>
            </a:r>
            <a:r>
              <a:rPr lang="cs-CZ" dirty="0" smtClean="0"/>
              <a:t>/</a:t>
            </a:r>
            <a:r>
              <a:rPr lang="cs-CZ" dirty="0" err="1" smtClean="0"/>
              <a:t>an</a:t>
            </a:r>
            <a:r>
              <a:rPr lang="cs-CZ" dirty="0" smtClean="0"/>
              <a:t> je neurčitý člen.</a:t>
            </a:r>
          </a:p>
          <a:p>
            <a:r>
              <a:rPr lang="cs-CZ" dirty="0" smtClean="0"/>
              <a:t>Používá se u podstatných jmen v jednotném čísle, pokud o uvedené osobě mluvíme poprvé a ve významu nějaký.</a:t>
            </a:r>
          </a:p>
          <a:p>
            <a:r>
              <a:rPr lang="cs-CZ" dirty="0" smtClean="0"/>
              <a:t>Vznikl z číslovky </a:t>
            </a:r>
            <a:r>
              <a:rPr lang="cs-CZ" dirty="0" err="1" smtClean="0"/>
              <a:t>one</a:t>
            </a:r>
            <a:r>
              <a:rPr lang="cs-CZ" dirty="0" smtClean="0"/>
              <a:t>, tudíž také tuto číslovku může nahrazovat.</a:t>
            </a:r>
          </a:p>
          <a:p>
            <a:r>
              <a:rPr lang="cs-CZ" dirty="0" smtClean="0"/>
              <a:t>Pokud se před podstatným jménem vyskytuje přídavné jméno, člen mu předchází!!!!</a:t>
            </a:r>
          </a:p>
          <a:p>
            <a:r>
              <a:rPr lang="cs-CZ" dirty="0" smtClean="0"/>
              <a:t>Má tvar </a:t>
            </a:r>
            <a:r>
              <a:rPr lang="cs-CZ" b="1" u="sng" dirty="0" smtClean="0"/>
              <a:t>a</a:t>
            </a:r>
            <a:r>
              <a:rPr lang="cs-CZ" dirty="0" smtClean="0"/>
              <a:t> před vyslovenou souhláskou.</a:t>
            </a:r>
          </a:p>
          <a:p>
            <a:r>
              <a:rPr lang="cs-CZ" dirty="0" smtClean="0"/>
              <a:t>Má tvar </a:t>
            </a:r>
            <a:r>
              <a:rPr lang="cs-CZ" b="1" u="sng" dirty="0" err="1" smtClean="0"/>
              <a:t>an</a:t>
            </a:r>
            <a:r>
              <a:rPr lang="cs-CZ" dirty="0" smtClean="0"/>
              <a:t> před vyslovenou samohláskou.</a:t>
            </a:r>
          </a:p>
          <a:p>
            <a:r>
              <a:rPr lang="cs-CZ" dirty="0" smtClean="0"/>
              <a:t>Neurčitý člen obvykle nepřekládáme.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b="1" u="sng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7128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a/</a:t>
            </a:r>
            <a:r>
              <a:rPr lang="cs-CZ" dirty="0" err="1" smtClean="0"/>
              <a:t>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__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endParaRPr lang="cs-CZ" dirty="0" smtClean="0"/>
          </a:p>
          <a:p>
            <a:r>
              <a:rPr lang="cs-CZ" dirty="0" smtClean="0"/>
              <a:t>__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endParaRPr lang="cs-CZ" dirty="0" smtClean="0"/>
          </a:p>
          <a:p>
            <a:r>
              <a:rPr lang="cs-CZ" dirty="0" smtClean="0"/>
              <a:t>__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rubber</a:t>
            </a:r>
            <a:endParaRPr lang="cs-CZ" dirty="0" smtClean="0"/>
          </a:p>
          <a:p>
            <a:r>
              <a:rPr lang="cs-CZ" dirty="0" smtClean="0"/>
              <a:t>__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ruler</a:t>
            </a:r>
            <a:endParaRPr lang="cs-CZ" dirty="0" smtClean="0"/>
          </a:p>
          <a:p>
            <a:r>
              <a:rPr lang="cs-CZ" dirty="0" smtClean="0"/>
              <a:t>__green </a:t>
            </a:r>
            <a:r>
              <a:rPr lang="cs-CZ" dirty="0" err="1" smtClean="0"/>
              <a:t>desk</a:t>
            </a:r>
            <a:endParaRPr lang="cs-CZ" dirty="0" smtClean="0"/>
          </a:p>
          <a:p>
            <a:r>
              <a:rPr lang="cs-CZ" dirty="0" smtClean="0"/>
              <a:t>__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door</a:t>
            </a:r>
            <a:endParaRPr lang="cs-CZ" dirty="0" smtClean="0"/>
          </a:p>
          <a:p>
            <a:r>
              <a:rPr lang="cs-CZ" dirty="0" smtClean="0"/>
              <a:t>__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endParaRPr lang="cs-CZ" dirty="0" smtClean="0"/>
          </a:p>
          <a:p>
            <a:r>
              <a:rPr lang="cs-CZ" dirty="0" smtClean="0"/>
              <a:t>__blue box</a:t>
            </a:r>
          </a:p>
          <a:p>
            <a:r>
              <a:rPr lang="cs-CZ" dirty="0" smtClean="0"/>
              <a:t>__</a:t>
            </a:r>
            <a:r>
              <a:rPr lang="cs-CZ" dirty="0" err="1" smtClean="0"/>
              <a:t>purple</a:t>
            </a:r>
            <a:r>
              <a:rPr lang="cs-CZ" dirty="0" smtClean="0"/>
              <a:t> </a:t>
            </a:r>
            <a:r>
              <a:rPr lang="cs-CZ" dirty="0" err="1" smtClean="0"/>
              <a:t>bag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288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SLOVA A ČLEN </a:t>
            </a:r>
            <a:r>
              <a:rPr lang="cs-CZ" b="1" u="sng" dirty="0" smtClean="0"/>
              <a:t>a </a:t>
            </a:r>
            <a:r>
              <a:rPr lang="cs-CZ" dirty="0" smtClean="0"/>
              <a:t>NEBO </a:t>
            </a:r>
            <a:r>
              <a:rPr lang="cs-CZ" b="1" u="sng" dirty="0" err="1" smtClean="0"/>
              <a:t>an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Hnědá pastelka –</a:t>
            </a:r>
          </a:p>
          <a:p>
            <a:r>
              <a:rPr lang="cs-CZ" dirty="0" smtClean="0"/>
              <a:t>Modrá guma –</a:t>
            </a:r>
          </a:p>
          <a:p>
            <a:r>
              <a:rPr lang="cs-CZ" dirty="0" smtClean="0"/>
              <a:t>Oranžové pravítko –</a:t>
            </a:r>
          </a:p>
          <a:p>
            <a:r>
              <a:rPr lang="cs-CZ" dirty="0" smtClean="0"/>
              <a:t>Fialové pero –</a:t>
            </a:r>
          </a:p>
          <a:p>
            <a:r>
              <a:rPr lang="cs-CZ" dirty="0" smtClean="0"/>
              <a:t>Zelená aktovka –</a:t>
            </a:r>
          </a:p>
          <a:p>
            <a:r>
              <a:rPr lang="cs-CZ" dirty="0" smtClean="0"/>
              <a:t>Červená kniha –</a:t>
            </a:r>
          </a:p>
          <a:p>
            <a:r>
              <a:rPr lang="cs-CZ" dirty="0" smtClean="0"/>
              <a:t>Nová lavice –</a:t>
            </a:r>
          </a:p>
          <a:p>
            <a:r>
              <a:rPr lang="cs-CZ" dirty="0" smtClean="0"/>
              <a:t>Staré okno –</a:t>
            </a:r>
          </a:p>
          <a:p>
            <a:r>
              <a:rPr lang="cs-CZ" dirty="0" smtClean="0"/>
              <a:t>Modrá krabice –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675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256584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 YELLOW PENCIL</a:t>
            </a:r>
          </a:p>
          <a:p>
            <a:endParaRPr lang="cs-CZ" dirty="0" smtClean="0"/>
          </a:p>
          <a:p>
            <a:r>
              <a:rPr lang="cs-CZ" dirty="0" smtClean="0"/>
              <a:t>A BLUE PEN</a:t>
            </a:r>
          </a:p>
          <a:p>
            <a:endParaRPr lang="cs-CZ" dirty="0" smtClean="0"/>
          </a:p>
          <a:p>
            <a:r>
              <a:rPr lang="cs-CZ" dirty="0" smtClean="0"/>
              <a:t>A RED BOOK</a:t>
            </a:r>
          </a:p>
          <a:p>
            <a:endParaRPr lang="cs-CZ" dirty="0" smtClean="0"/>
          </a:p>
          <a:p>
            <a:r>
              <a:rPr lang="cs-CZ" dirty="0" smtClean="0"/>
              <a:t>A BLACK PENCIL CASE</a:t>
            </a:r>
          </a:p>
          <a:p>
            <a:endParaRPr lang="cs-CZ" dirty="0" smtClean="0"/>
          </a:p>
          <a:p>
            <a:r>
              <a:rPr lang="cs-CZ" dirty="0" smtClean="0"/>
              <a:t>AN ORANGE RULER</a:t>
            </a:r>
          </a:p>
          <a:p>
            <a:endParaRPr lang="cs-CZ" dirty="0" smtClean="0"/>
          </a:p>
          <a:p>
            <a:r>
              <a:rPr lang="cs-CZ" dirty="0" smtClean="0"/>
              <a:t>A GREY RUBBER</a:t>
            </a:r>
          </a:p>
          <a:p>
            <a:endParaRPr lang="cs-CZ" dirty="0" smtClean="0"/>
          </a:p>
          <a:p>
            <a:r>
              <a:rPr lang="cs-CZ" dirty="0" smtClean="0"/>
              <a:t>A NEW BOOK</a:t>
            </a:r>
          </a:p>
          <a:p>
            <a:endParaRPr lang="cs-CZ" dirty="0" smtClean="0"/>
          </a:p>
          <a:p>
            <a:r>
              <a:rPr lang="cs-CZ" dirty="0" smtClean="0"/>
              <a:t>AN OLD BOOK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9551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AN APPLE</a:t>
            </a:r>
          </a:p>
          <a:p>
            <a:r>
              <a:rPr lang="cs-CZ" dirty="0" smtClean="0"/>
              <a:t>A BOY</a:t>
            </a:r>
          </a:p>
          <a:p>
            <a:r>
              <a:rPr lang="cs-CZ" dirty="0" smtClean="0"/>
              <a:t>AN ORANGE </a:t>
            </a:r>
            <a:r>
              <a:rPr lang="cs-CZ" dirty="0" err="1" smtClean="0"/>
              <a:t>ORANGE</a:t>
            </a:r>
            <a:endParaRPr lang="cs-CZ" dirty="0" smtClean="0"/>
          </a:p>
          <a:p>
            <a:r>
              <a:rPr lang="cs-CZ" dirty="0" smtClean="0"/>
              <a:t>AN GIRL</a:t>
            </a:r>
          </a:p>
          <a:p>
            <a:r>
              <a:rPr lang="cs-CZ" dirty="0" smtClean="0"/>
              <a:t>A OLD LADY</a:t>
            </a:r>
          </a:p>
          <a:p>
            <a:r>
              <a:rPr lang="cs-CZ" dirty="0" smtClean="0"/>
              <a:t>AN RED BOOK</a:t>
            </a:r>
          </a:p>
          <a:p>
            <a:r>
              <a:rPr lang="cs-CZ" dirty="0" smtClean="0"/>
              <a:t>AN YELLOW PENCIL</a:t>
            </a:r>
          </a:p>
          <a:p>
            <a:r>
              <a:rPr lang="cs-CZ" dirty="0" smtClean="0"/>
              <a:t>A ORANGE</a:t>
            </a:r>
          </a:p>
          <a:p>
            <a:r>
              <a:rPr lang="cs-CZ" dirty="0" smtClean="0"/>
              <a:t>A BOOK</a:t>
            </a:r>
          </a:p>
          <a:p>
            <a:r>
              <a:rPr lang="cs-CZ" dirty="0" smtClean="0"/>
              <a:t>AN BAG</a:t>
            </a:r>
          </a:p>
          <a:p>
            <a:r>
              <a:rPr lang="cs-CZ" dirty="0" smtClean="0"/>
              <a:t>AN EGG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867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</TotalTime>
  <Words>290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NEURČITÝ ČLEN a/an</vt:lpstr>
      <vt:lpstr>DOPLŇ a/an</vt:lpstr>
      <vt:lpstr>DOPLŇ SLOVA A ČLEN a NEBO an</vt:lpstr>
      <vt:lpstr>NAKRESLI</vt:lpstr>
      <vt:lpstr>OPRAV CHYBY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NEURČITÝ ČLEN a/an</dc:title>
  <dc:creator>Leona</dc:creator>
  <cp:lastModifiedBy>Leona</cp:lastModifiedBy>
  <cp:revision>5</cp:revision>
  <dcterms:created xsi:type="dcterms:W3CDTF">2012-04-16T14:16:27Z</dcterms:created>
  <dcterms:modified xsi:type="dcterms:W3CDTF">2012-07-03T18:38:20Z</dcterms:modified>
</cp:coreProperties>
</file>