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3" r:id="rId3"/>
    <p:sldId id="257" r:id="rId4"/>
    <p:sldId id="256" r:id="rId5"/>
    <p:sldId id="259" r:id="rId6"/>
    <p:sldId id="258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VY_22_INOVACE_02_23_Měsíce </a:t>
          </a:r>
          <a:r>
            <a:rPr lang="cs-CZ" sz="1200" baseline="0" smtClean="0"/>
            <a:t>v roce 1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jazyk </a:t>
          </a:r>
          <a:r>
            <a:rPr lang="cs-CZ" sz="1200" dirty="0" smtClean="0"/>
            <a:t> </a:t>
          </a:r>
          <a:r>
            <a:rPr lang="cs-CZ" sz="1200" dirty="0" smtClean="0"/>
            <a:t>5. </a:t>
          </a:r>
          <a:r>
            <a:rPr lang="cs-CZ" sz="1200" dirty="0" smtClean="0"/>
            <a:t>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A8E37A-AB8B-46C3-8FD5-8082AB703AFC}" type="presOf" srcId="{A4836DAF-3E6B-4198-A089-B3C0D0384F2B}" destId="{36B74B1E-3C18-4C06-BA03-CB2EB266F8FF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42659352-A902-409B-939F-438BC04E83EE}" type="presOf" srcId="{1D895EAB-76A7-41C6-9C6C-7D303AD4C23C}" destId="{347D85BD-7382-4413-9298-D06CC996458A}" srcOrd="0" destOrd="0" presId="urn:microsoft.com/office/officeart/2005/8/layout/target3"/>
    <dgm:cxn modelId="{49AE119C-0152-41C7-83F3-C481D18B8B22}" type="presOf" srcId="{FFA013E9-5C5D-404D-8688-08171EA7A387}" destId="{E1DA18CB-4B0A-4D0C-9459-15C4B327891F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078B0380-0D46-4129-9C17-2A34B2BEAE71}" type="presOf" srcId="{D9242A4C-F33A-42E2-BFA4-EC80805DCD32}" destId="{7DDB6D97-C311-42E1-B77C-B194BAE75773}" srcOrd="0" destOrd="0" presId="urn:microsoft.com/office/officeart/2005/8/layout/target3"/>
    <dgm:cxn modelId="{5F59E6AD-2CA2-4EBE-BF81-B5D75EBCC603}" type="presOf" srcId="{1D895EAB-76A7-41C6-9C6C-7D303AD4C23C}" destId="{94413E88-B296-45A5-9057-6B5765B63A8F}" srcOrd="1" destOrd="0" presId="urn:microsoft.com/office/officeart/2005/8/layout/target3"/>
    <dgm:cxn modelId="{11FB1344-2DFC-499D-A682-703F2894CA1C}" type="presOf" srcId="{D9242A4C-F33A-42E2-BFA4-EC80805DCD32}" destId="{5A434D34-FA65-40B0-A4CE-3A1E2B14A215}" srcOrd="1" destOrd="0" presId="urn:microsoft.com/office/officeart/2005/8/layout/target3"/>
    <dgm:cxn modelId="{742DB13C-F5A4-4ABD-84C5-30E439F79575}" type="presOf" srcId="{ABD4D77B-BA54-4DFB-A762-4C734220F9AA}" destId="{A6703DA5-6D74-4C8B-9C82-31DC93531BC2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2FEC8033-6A80-4AE6-AA26-AF61531A0A43}" type="presOf" srcId="{DAAD5A11-3EBC-47AE-AB1C-4F1B938732A7}" destId="{2D933DCE-BBEA-46A5-98BC-CA41A7DBB761}" srcOrd="0" destOrd="0" presId="urn:microsoft.com/office/officeart/2005/8/layout/target3"/>
    <dgm:cxn modelId="{1A59FB07-20D6-46E1-9C29-B15180B5CB2F}" type="presOf" srcId="{ABD4D77B-BA54-4DFB-A762-4C734220F9AA}" destId="{AAB7E4A6-9D01-402C-9D7A-6D30767F0B58}" srcOrd="0" destOrd="0" presId="urn:microsoft.com/office/officeart/2005/8/layout/target3"/>
    <dgm:cxn modelId="{2B35D280-2874-47AE-B922-097D57CE945D}" type="presOf" srcId="{A4836DAF-3E6B-4198-A089-B3C0D0384F2B}" destId="{4F0AD45D-7E6A-4C4A-90DF-90E27C4B175D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8B050D2-8326-49F2-906D-268183492AAC}" type="presOf" srcId="{FFA013E9-5C5D-404D-8688-08171EA7A387}" destId="{359A210A-E8C9-4FD6-9BC7-434F4455A6B5}" srcOrd="1" destOrd="0" presId="urn:microsoft.com/office/officeart/2005/8/layout/target3"/>
    <dgm:cxn modelId="{854B4241-F09F-404F-B859-8EAE77B9888A}" type="presParOf" srcId="{2D933DCE-BBEA-46A5-98BC-CA41A7DBB761}" destId="{D3A73299-62A4-4767-8E25-C16133A0B902}" srcOrd="0" destOrd="0" presId="urn:microsoft.com/office/officeart/2005/8/layout/target3"/>
    <dgm:cxn modelId="{156876FB-FBFE-495E-B97A-148D2B3E75C0}" type="presParOf" srcId="{2D933DCE-BBEA-46A5-98BC-CA41A7DBB761}" destId="{EE30B2AF-DDC9-42DB-9092-5595C6257A57}" srcOrd="1" destOrd="0" presId="urn:microsoft.com/office/officeart/2005/8/layout/target3"/>
    <dgm:cxn modelId="{0159D438-4FE8-4142-BC84-438D6042BF93}" type="presParOf" srcId="{2D933DCE-BBEA-46A5-98BC-CA41A7DBB761}" destId="{E1DA18CB-4B0A-4D0C-9459-15C4B327891F}" srcOrd="2" destOrd="0" presId="urn:microsoft.com/office/officeart/2005/8/layout/target3"/>
    <dgm:cxn modelId="{6BB8B307-9704-4D40-9826-AE6E57C8A495}" type="presParOf" srcId="{2D933DCE-BBEA-46A5-98BC-CA41A7DBB761}" destId="{29996EEB-8589-4AED-9C98-E2204A026234}" srcOrd="3" destOrd="0" presId="urn:microsoft.com/office/officeart/2005/8/layout/target3"/>
    <dgm:cxn modelId="{B5A13A27-F78B-49F4-AC35-03A88351ABA5}" type="presParOf" srcId="{2D933DCE-BBEA-46A5-98BC-CA41A7DBB761}" destId="{056AE7B2-579D-40D1-A57C-4E33BFED76BE}" srcOrd="4" destOrd="0" presId="urn:microsoft.com/office/officeart/2005/8/layout/target3"/>
    <dgm:cxn modelId="{DD7FF050-1636-4C41-8931-A8BD2B87A819}" type="presParOf" srcId="{2D933DCE-BBEA-46A5-98BC-CA41A7DBB761}" destId="{4F0AD45D-7E6A-4C4A-90DF-90E27C4B175D}" srcOrd="5" destOrd="0" presId="urn:microsoft.com/office/officeart/2005/8/layout/target3"/>
    <dgm:cxn modelId="{92F58DA7-6510-4FC7-BAF7-43A1395E0C39}" type="presParOf" srcId="{2D933DCE-BBEA-46A5-98BC-CA41A7DBB761}" destId="{1804A346-BBD3-438B-AE0F-7BEBB1E2AF96}" srcOrd="6" destOrd="0" presId="urn:microsoft.com/office/officeart/2005/8/layout/target3"/>
    <dgm:cxn modelId="{70305D18-3108-4493-A86F-CCAB0FF4730A}" type="presParOf" srcId="{2D933DCE-BBEA-46A5-98BC-CA41A7DBB761}" destId="{60CB9877-708D-4C64-AA73-CFD3F3076BC2}" srcOrd="7" destOrd="0" presId="urn:microsoft.com/office/officeart/2005/8/layout/target3"/>
    <dgm:cxn modelId="{8D4DA587-6993-4391-B784-4B89AF4BB18B}" type="presParOf" srcId="{2D933DCE-BBEA-46A5-98BC-CA41A7DBB761}" destId="{347D85BD-7382-4413-9298-D06CC996458A}" srcOrd="8" destOrd="0" presId="urn:microsoft.com/office/officeart/2005/8/layout/target3"/>
    <dgm:cxn modelId="{7D509189-1EED-44A4-B6CC-C6D29E33662D}" type="presParOf" srcId="{2D933DCE-BBEA-46A5-98BC-CA41A7DBB761}" destId="{C4DD5B9C-4D9E-449D-A063-107A759DF3D1}" srcOrd="9" destOrd="0" presId="urn:microsoft.com/office/officeart/2005/8/layout/target3"/>
    <dgm:cxn modelId="{47B4E68E-02FB-4F68-A306-025855D3B80F}" type="presParOf" srcId="{2D933DCE-BBEA-46A5-98BC-CA41A7DBB761}" destId="{CD515E15-5457-47F2-8109-A2A59D66C930}" srcOrd="10" destOrd="0" presId="urn:microsoft.com/office/officeart/2005/8/layout/target3"/>
    <dgm:cxn modelId="{A22B2244-2774-49A2-9857-92F705E9DBE0}" type="presParOf" srcId="{2D933DCE-BBEA-46A5-98BC-CA41A7DBB761}" destId="{7DDB6D97-C311-42E1-B77C-B194BAE75773}" srcOrd="11" destOrd="0" presId="urn:microsoft.com/office/officeart/2005/8/layout/target3"/>
    <dgm:cxn modelId="{7E3AF7EB-41EB-4BE3-98E8-85B6590EB6EC}" type="presParOf" srcId="{2D933DCE-BBEA-46A5-98BC-CA41A7DBB761}" destId="{DE2B4424-17B1-4404-A13F-04051C43B79D}" srcOrd="12" destOrd="0" presId="urn:microsoft.com/office/officeart/2005/8/layout/target3"/>
    <dgm:cxn modelId="{504628F4-9476-4418-9969-DC253C9EC9CA}" type="presParOf" srcId="{2D933DCE-BBEA-46A5-98BC-CA41A7DBB761}" destId="{555607BD-8A1D-4EBB-825A-8C74A1FB0FFC}" srcOrd="13" destOrd="0" presId="urn:microsoft.com/office/officeart/2005/8/layout/target3"/>
    <dgm:cxn modelId="{FED3FD57-9959-4FDC-906B-09EDE6E79FB2}" type="presParOf" srcId="{2D933DCE-BBEA-46A5-98BC-CA41A7DBB761}" destId="{AAB7E4A6-9D01-402C-9D7A-6D30767F0B58}" srcOrd="14" destOrd="0" presId="urn:microsoft.com/office/officeart/2005/8/layout/target3"/>
    <dgm:cxn modelId="{04B3E8E2-1162-4A05-B812-9AA91068C74D}" type="presParOf" srcId="{2D933DCE-BBEA-46A5-98BC-CA41A7DBB761}" destId="{359A210A-E8C9-4FD6-9BC7-434F4455A6B5}" srcOrd="15" destOrd="0" presId="urn:microsoft.com/office/officeart/2005/8/layout/target3"/>
    <dgm:cxn modelId="{712F698B-982B-4957-9F44-E5B97152E58E}" type="presParOf" srcId="{2D933DCE-BBEA-46A5-98BC-CA41A7DBB761}" destId="{36B74B1E-3C18-4C06-BA03-CB2EB266F8FF}" srcOrd="16" destOrd="0" presId="urn:microsoft.com/office/officeart/2005/8/layout/target3"/>
    <dgm:cxn modelId="{74899CB3-E123-4375-AF19-7E757D0E6F23}" type="presParOf" srcId="{2D933DCE-BBEA-46A5-98BC-CA41A7DBB761}" destId="{94413E88-B296-45A5-9057-6B5765B63A8F}" srcOrd="17" destOrd="0" presId="urn:microsoft.com/office/officeart/2005/8/layout/target3"/>
    <dgm:cxn modelId="{4196C05D-FB09-4642-948A-24C3A3A9A69D}" type="presParOf" srcId="{2D933DCE-BBEA-46A5-98BC-CA41A7DBB761}" destId="{5A434D34-FA65-40B0-A4CE-3A1E2B14A215}" srcOrd="18" destOrd="0" presId="urn:microsoft.com/office/officeart/2005/8/layout/target3"/>
    <dgm:cxn modelId="{4B8F6B28-7347-47A4-96F8-46D3FBC2596A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VY_22_INOVACE_02_23_Měsíce </a:t>
          </a:r>
          <a:r>
            <a:rPr lang="cs-CZ" sz="1200" kern="1200" baseline="0" smtClean="0"/>
            <a:t>v roce 1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jazyk </a:t>
          </a:r>
          <a:r>
            <a:rPr lang="cs-CZ" sz="1200" kern="1200" dirty="0" smtClean="0"/>
            <a:t> </a:t>
          </a:r>
          <a:r>
            <a:rPr lang="cs-CZ" sz="1200" kern="1200" dirty="0" smtClean="0"/>
            <a:t>5. </a:t>
          </a:r>
          <a:r>
            <a:rPr lang="cs-CZ" sz="1200" kern="1200" dirty="0" smtClean="0"/>
            <a:t>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39900-3CA7-4750-B265-DF6DEB1716B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198CD-23F2-4ABF-AE79-122ED884E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675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50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228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23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157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936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2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160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453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495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18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960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CEE6E-D631-4EBC-B36A-7A8CC5D3E716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B50C0-2113-4F75-BB68-88C1898EEA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5537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0882100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7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procvičení a fixaci měsíců v roce.</a:t>
            </a:r>
          </a:p>
          <a:p>
            <a:r>
              <a:rPr lang="cs-CZ" dirty="0" smtClean="0"/>
              <a:t>Žáci se učí jejich psanou podobu, přiřazují jim čísla, doplňují chybějící písmena.</a:t>
            </a:r>
          </a:p>
          <a:p>
            <a:r>
              <a:rPr lang="cs-CZ" dirty="0" smtClean="0"/>
              <a:t>Materiál </a:t>
            </a:r>
            <a:r>
              <a:rPr lang="cs-CZ" dirty="0"/>
              <a:t>doporučuji prezentovat na interaktivní tabuli.</a:t>
            </a:r>
          </a:p>
          <a:p>
            <a:r>
              <a:rPr lang="cs-CZ" dirty="0"/>
              <a:t>Materiál byl vytvořen a pilotován v prvním pololetí školního roku 2012/2013.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23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Měsíce v roce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Názvy měsíců se píší vždy s velkým písmenem na začátku slova.</a:t>
            </a:r>
          </a:p>
          <a:p>
            <a:r>
              <a:rPr lang="cs-CZ" dirty="0" smtClean="0"/>
              <a:t>V angličtině se pojí s předložkou in.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317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PŘEČTI MĚSÍCE V ROCE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 smtClean="0"/>
              <a:t>January</a:t>
            </a:r>
            <a:r>
              <a:rPr lang="cs-CZ" dirty="0" smtClean="0"/>
              <a:t>  </a:t>
            </a:r>
          </a:p>
          <a:p>
            <a:r>
              <a:rPr lang="cs-CZ" dirty="0" err="1" smtClean="0"/>
              <a:t>February</a:t>
            </a:r>
            <a:endParaRPr lang="cs-CZ" dirty="0" smtClean="0"/>
          </a:p>
          <a:p>
            <a:r>
              <a:rPr lang="cs-CZ" dirty="0" err="1" smtClean="0"/>
              <a:t>March</a:t>
            </a:r>
            <a:endParaRPr lang="cs-CZ" dirty="0" smtClean="0"/>
          </a:p>
          <a:p>
            <a:r>
              <a:rPr lang="cs-CZ" dirty="0" err="1" smtClean="0"/>
              <a:t>April</a:t>
            </a:r>
            <a:endParaRPr lang="cs-CZ" dirty="0" smtClean="0"/>
          </a:p>
          <a:p>
            <a:r>
              <a:rPr lang="cs-CZ" dirty="0" smtClean="0"/>
              <a:t>May</a:t>
            </a:r>
          </a:p>
          <a:p>
            <a:r>
              <a:rPr lang="cs-CZ" dirty="0" smtClean="0"/>
              <a:t>June</a:t>
            </a:r>
          </a:p>
          <a:p>
            <a:r>
              <a:rPr lang="cs-CZ" dirty="0" smtClean="0"/>
              <a:t>July </a:t>
            </a:r>
          </a:p>
          <a:p>
            <a:r>
              <a:rPr lang="cs-CZ" dirty="0" smtClean="0"/>
              <a:t>August</a:t>
            </a:r>
          </a:p>
          <a:p>
            <a:r>
              <a:rPr lang="cs-CZ" dirty="0" err="1" smtClean="0"/>
              <a:t>September</a:t>
            </a:r>
            <a:endParaRPr lang="cs-CZ" dirty="0" smtClean="0"/>
          </a:p>
          <a:p>
            <a:r>
              <a:rPr lang="cs-CZ" dirty="0" err="1" smtClean="0"/>
              <a:t>October</a:t>
            </a:r>
            <a:endParaRPr lang="cs-CZ" dirty="0" smtClean="0"/>
          </a:p>
          <a:p>
            <a:r>
              <a:rPr lang="cs-CZ" dirty="0" err="1" smtClean="0"/>
              <a:t>November</a:t>
            </a:r>
            <a:endParaRPr lang="cs-CZ" dirty="0" smtClean="0"/>
          </a:p>
          <a:p>
            <a:r>
              <a:rPr lang="cs-CZ" dirty="0" err="1" smtClean="0"/>
              <a:t>December</a:t>
            </a:r>
            <a:r>
              <a:rPr lang="en-US" dirty="0" smtClean="0"/>
              <a:t/>
            </a:r>
            <a:br>
              <a:rPr lang="en-US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108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KE KAŽDÉMU MĚSÍCI NAPIŠ ČÍSLO, POD KTERÝM JE V KALENDÁŘI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Př.  </a:t>
            </a:r>
            <a:r>
              <a:rPr lang="cs-CZ" b="1" u="sng" dirty="0" err="1" smtClean="0"/>
              <a:t>March</a:t>
            </a:r>
            <a:r>
              <a:rPr lang="cs-CZ" b="1" u="sng" dirty="0" smtClean="0"/>
              <a:t> – 3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</a:t>
            </a:r>
            <a:r>
              <a:rPr lang="cs-CZ" dirty="0" err="1" smtClean="0"/>
              <a:t>January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smtClean="0"/>
              <a:t>             </a:t>
            </a:r>
            <a:r>
              <a:rPr lang="cs-CZ" dirty="0" err="1" smtClean="0"/>
              <a:t>October</a:t>
            </a:r>
            <a:r>
              <a:rPr lang="cs-CZ" dirty="0" smtClean="0"/>
              <a:t>-                                        August-</a:t>
            </a:r>
          </a:p>
          <a:p>
            <a:pPr marL="0" indent="0">
              <a:buNone/>
            </a:pPr>
            <a:r>
              <a:rPr lang="cs-CZ" dirty="0" smtClean="0"/>
              <a:t>  May-                            </a:t>
            </a:r>
            <a:r>
              <a:rPr lang="cs-CZ" dirty="0" err="1" smtClean="0"/>
              <a:t>April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smtClean="0"/>
              <a:t>              June-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</a:t>
            </a:r>
            <a:r>
              <a:rPr lang="cs-CZ" dirty="0" err="1" smtClean="0"/>
              <a:t>November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err="1" smtClean="0"/>
              <a:t>February</a:t>
            </a:r>
            <a:r>
              <a:rPr lang="cs-CZ" dirty="0" smtClean="0"/>
              <a:t>-               </a:t>
            </a:r>
            <a:r>
              <a:rPr lang="cs-CZ" dirty="0" err="1" smtClean="0"/>
              <a:t>December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smtClean="0"/>
              <a:t>                     July-                              </a:t>
            </a:r>
            <a:r>
              <a:rPr lang="cs-CZ" dirty="0" err="1" smtClean="0"/>
              <a:t>September</a:t>
            </a:r>
            <a:r>
              <a:rPr lang="cs-CZ" dirty="0" smtClean="0"/>
              <a:t>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0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DOLPŇ CHYBĚJÍCÍ PÍSMENA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J _ _ U _ _ _</a:t>
            </a:r>
          </a:p>
          <a:p>
            <a:pPr marL="0" indent="0">
              <a:buNone/>
            </a:pPr>
            <a:r>
              <a:rPr lang="cs-CZ" dirty="0" smtClean="0"/>
              <a:t>F E _ _ _ _ _ Y</a:t>
            </a:r>
          </a:p>
          <a:p>
            <a:pPr marL="0" indent="0">
              <a:buNone/>
            </a:pPr>
            <a:r>
              <a:rPr lang="cs-CZ" dirty="0" smtClean="0"/>
              <a:t>M _ _ _ _</a:t>
            </a:r>
          </a:p>
          <a:p>
            <a:pPr marL="0" indent="0">
              <a:buNone/>
            </a:pPr>
            <a:r>
              <a:rPr lang="cs-CZ" dirty="0" smtClean="0"/>
              <a:t>A P _ _ _</a:t>
            </a:r>
          </a:p>
          <a:p>
            <a:pPr marL="0" indent="0">
              <a:buNone/>
            </a:pPr>
            <a:r>
              <a:rPr lang="cs-CZ" dirty="0" smtClean="0"/>
              <a:t>M _ _ </a:t>
            </a:r>
          </a:p>
          <a:p>
            <a:pPr marL="0" indent="0">
              <a:buNone/>
            </a:pPr>
            <a:r>
              <a:rPr lang="cs-CZ" dirty="0" smtClean="0"/>
              <a:t>J _ N _</a:t>
            </a:r>
          </a:p>
          <a:p>
            <a:pPr marL="0" indent="0">
              <a:buNone/>
            </a:pPr>
            <a:r>
              <a:rPr lang="cs-CZ" dirty="0" smtClean="0"/>
              <a:t>J _ L _</a:t>
            </a:r>
          </a:p>
          <a:p>
            <a:pPr marL="0" indent="0">
              <a:buNone/>
            </a:pPr>
            <a:r>
              <a:rPr lang="cs-CZ" dirty="0" smtClean="0"/>
              <a:t>A _ _ _ S _</a:t>
            </a:r>
          </a:p>
          <a:p>
            <a:pPr marL="0" indent="0">
              <a:buNone/>
            </a:pPr>
            <a:r>
              <a:rPr lang="cs-CZ" dirty="0" smtClean="0"/>
              <a:t>S _ _ _ _ M _ _ _</a:t>
            </a:r>
          </a:p>
          <a:p>
            <a:pPr marL="0" indent="0">
              <a:buNone/>
            </a:pPr>
            <a:r>
              <a:rPr lang="cs-CZ" dirty="0" smtClean="0"/>
              <a:t>O C T _ _ _ _</a:t>
            </a:r>
          </a:p>
          <a:p>
            <a:pPr marL="0" indent="0">
              <a:buNone/>
            </a:pPr>
            <a:r>
              <a:rPr lang="cs-CZ" dirty="0" smtClean="0"/>
              <a:t>N _ _ _ M _ _ _</a:t>
            </a:r>
          </a:p>
          <a:p>
            <a:pPr marL="0" indent="0">
              <a:buNone/>
            </a:pPr>
            <a:r>
              <a:rPr lang="cs-CZ" dirty="0" smtClean="0"/>
              <a:t>D _ _ _ _ _ E 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838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NAJDI CHYBU A OPRAV 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MÁRCH                                   JANUARRY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JUNE                                             JULI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FEBRURY                       APRYL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MAI   </a:t>
            </a:r>
          </a:p>
          <a:p>
            <a:pPr marL="0" indent="0">
              <a:buNone/>
            </a:pPr>
            <a:r>
              <a:rPr lang="cs-CZ" dirty="0" smtClean="0"/>
              <a:t>                              AUGUSTUS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DECEMBR                                    NOWEMBER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SEPTEMBER                       OCTOBR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9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281</Words>
  <Application>Microsoft Office PowerPoint</Application>
  <PresentationFormat>Předvádění na obrazovce (4:3)</PresentationFormat>
  <Paragraphs>59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Měsíce v roce</vt:lpstr>
      <vt:lpstr>PŘEČTI MĚSÍCE V ROCE</vt:lpstr>
      <vt:lpstr>KE KAŽDÉMU MĚSÍCI NAPIŠ ČÍSLO, POD KTERÝM JE V KALENDÁŘI</vt:lpstr>
      <vt:lpstr>DOLPŇ CHYBĚJÍCÍ PÍSMENA</vt:lpstr>
      <vt:lpstr>NAJDI CHYBU A OPRAV SPRÁVNĚ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Měsíce v roce</dc:title>
  <dc:creator>Leona</dc:creator>
  <cp:lastModifiedBy>Leona</cp:lastModifiedBy>
  <cp:revision>4</cp:revision>
  <dcterms:created xsi:type="dcterms:W3CDTF">2012-06-23T14:58:42Z</dcterms:created>
  <dcterms:modified xsi:type="dcterms:W3CDTF">2012-12-01T08:54:28Z</dcterms:modified>
</cp:coreProperties>
</file>