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63" r:id="rId3"/>
    <p:sldId id="260" r:id="rId4"/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VY_22_INOVACE_02_24_Měsíce v roce 2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Anglický </a:t>
          </a:r>
          <a:r>
            <a:rPr lang="cs-CZ" sz="1000" smtClean="0"/>
            <a:t>jazyk </a:t>
          </a:r>
          <a:r>
            <a:rPr lang="cs-CZ" sz="1200" smtClean="0"/>
            <a:t> </a:t>
          </a:r>
          <a:r>
            <a:rPr lang="cs-CZ" sz="1200" smtClean="0"/>
            <a:t>5. </a:t>
          </a:r>
          <a:r>
            <a:rPr lang="cs-CZ" sz="1200" dirty="0" smtClean="0"/>
            <a:t>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1B9C70A-5903-4335-93CB-DC8EE573E659}" type="presOf" srcId="{DAAD5A11-3EBC-47AE-AB1C-4F1B938732A7}" destId="{2D933DCE-BBEA-46A5-98BC-CA41A7DBB761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F7556FBE-DB79-4A8E-9956-DD28679E2430}" type="presOf" srcId="{ABD4D77B-BA54-4DFB-A762-4C734220F9AA}" destId="{AAB7E4A6-9D01-402C-9D7A-6D30767F0B58}" srcOrd="0" destOrd="0" presId="urn:microsoft.com/office/officeart/2005/8/layout/target3"/>
    <dgm:cxn modelId="{A85A82B4-CFD2-4FA7-B34D-911EA83F84B3}" type="presOf" srcId="{FFA013E9-5C5D-404D-8688-08171EA7A387}" destId="{E1DA18CB-4B0A-4D0C-9459-15C4B327891F}" srcOrd="0" destOrd="0" presId="urn:microsoft.com/office/officeart/2005/8/layout/target3"/>
    <dgm:cxn modelId="{15447ECB-C9EA-41AB-9CE6-1A93AE31FD17}" type="presOf" srcId="{A4836DAF-3E6B-4198-A089-B3C0D0384F2B}" destId="{36B74B1E-3C18-4C06-BA03-CB2EB266F8FF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8C80179E-0992-4F40-83D1-DD46B9D2A946}" type="presOf" srcId="{D9242A4C-F33A-42E2-BFA4-EC80805DCD32}" destId="{7DDB6D97-C311-42E1-B77C-B194BAE75773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BE56EAAA-7628-48B1-8F02-07BE6C387A97}" type="presOf" srcId="{ABD4D77B-BA54-4DFB-A762-4C734220F9AA}" destId="{A6703DA5-6D74-4C8B-9C82-31DC93531BC2}" srcOrd="1" destOrd="0" presId="urn:microsoft.com/office/officeart/2005/8/layout/target3"/>
    <dgm:cxn modelId="{1AEFF678-7B81-487E-9954-EE79305C3414}" type="presOf" srcId="{1D895EAB-76A7-41C6-9C6C-7D303AD4C23C}" destId="{94413E88-B296-45A5-9057-6B5765B63A8F}" srcOrd="1" destOrd="0" presId="urn:microsoft.com/office/officeart/2005/8/layout/target3"/>
    <dgm:cxn modelId="{8999924D-13B3-4BA8-8868-61B073E1E0BD}" type="presOf" srcId="{FFA013E9-5C5D-404D-8688-08171EA7A387}" destId="{359A210A-E8C9-4FD6-9BC7-434F4455A6B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DB29735F-A312-44C3-9DDC-38E228836D60}" type="presOf" srcId="{1D895EAB-76A7-41C6-9C6C-7D303AD4C23C}" destId="{347D85BD-7382-4413-9298-D06CC996458A}" srcOrd="0" destOrd="0" presId="urn:microsoft.com/office/officeart/2005/8/layout/target3"/>
    <dgm:cxn modelId="{02AD2931-3BF6-43B6-86BC-4640B88E0905}" type="presOf" srcId="{D9242A4C-F33A-42E2-BFA4-EC80805DCD32}" destId="{5A434D34-FA65-40B0-A4CE-3A1E2B14A215}" srcOrd="1" destOrd="0" presId="urn:microsoft.com/office/officeart/2005/8/layout/target3"/>
    <dgm:cxn modelId="{338CDAC5-2B06-4D30-AEF4-1E9F698AA558}" type="presOf" srcId="{A4836DAF-3E6B-4198-A089-B3C0D0384F2B}" destId="{4F0AD45D-7E6A-4C4A-90DF-90E27C4B175D}" srcOrd="0" destOrd="0" presId="urn:microsoft.com/office/officeart/2005/8/layout/target3"/>
    <dgm:cxn modelId="{40219F08-AB42-43F6-98D3-344D2CC34EC3}" type="presParOf" srcId="{2D933DCE-BBEA-46A5-98BC-CA41A7DBB761}" destId="{D3A73299-62A4-4767-8E25-C16133A0B902}" srcOrd="0" destOrd="0" presId="urn:microsoft.com/office/officeart/2005/8/layout/target3"/>
    <dgm:cxn modelId="{E8E8BBB2-B3DC-4F25-AF21-424358B455B6}" type="presParOf" srcId="{2D933DCE-BBEA-46A5-98BC-CA41A7DBB761}" destId="{EE30B2AF-DDC9-42DB-9092-5595C6257A57}" srcOrd="1" destOrd="0" presId="urn:microsoft.com/office/officeart/2005/8/layout/target3"/>
    <dgm:cxn modelId="{D8ACF50E-5871-4FB9-8D03-BEBEDB429737}" type="presParOf" srcId="{2D933DCE-BBEA-46A5-98BC-CA41A7DBB761}" destId="{E1DA18CB-4B0A-4D0C-9459-15C4B327891F}" srcOrd="2" destOrd="0" presId="urn:microsoft.com/office/officeart/2005/8/layout/target3"/>
    <dgm:cxn modelId="{BA09BE0B-9999-451B-8F32-ADDD027C243C}" type="presParOf" srcId="{2D933DCE-BBEA-46A5-98BC-CA41A7DBB761}" destId="{29996EEB-8589-4AED-9C98-E2204A026234}" srcOrd="3" destOrd="0" presId="urn:microsoft.com/office/officeart/2005/8/layout/target3"/>
    <dgm:cxn modelId="{4531C542-14A2-45A9-AF87-770220710A5A}" type="presParOf" srcId="{2D933DCE-BBEA-46A5-98BC-CA41A7DBB761}" destId="{056AE7B2-579D-40D1-A57C-4E33BFED76BE}" srcOrd="4" destOrd="0" presId="urn:microsoft.com/office/officeart/2005/8/layout/target3"/>
    <dgm:cxn modelId="{A32C43A3-B328-42C3-8C51-52632BB53165}" type="presParOf" srcId="{2D933DCE-BBEA-46A5-98BC-CA41A7DBB761}" destId="{4F0AD45D-7E6A-4C4A-90DF-90E27C4B175D}" srcOrd="5" destOrd="0" presId="urn:microsoft.com/office/officeart/2005/8/layout/target3"/>
    <dgm:cxn modelId="{54A64BA5-8597-4569-81B1-A32A0AD1FF3A}" type="presParOf" srcId="{2D933DCE-BBEA-46A5-98BC-CA41A7DBB761}" destId="{1804A346-BBD3-438B-AE0F-7BEBB1E2AF96}" srcOrd="6" destOrd="0" presId="urn:microsoft.com/office/officeart/2005/8/layout/target3"/>
    <dgm:cxn modelId="{52C5D6B4-B46F-45EA-84DD-E70EA4F202CE}" type="presParOf" srcId="{2D933DCE-BBEA-46A5-98BC-CA41A7DBB761}" destId="{60CB9877-708D-4C64-AA73-CFD3F3076BC2}" srcOrd="7" destOrd="0" presId="urn:microsoft.com/office/officeart/2005/8/layout/target3"/>
    <dgm:cxn modelId="{CFD8C6C0-EC29-444A-B75A-8EF63C18D395}" type="presParOf" srcId="{2D933DCE-BBEA-46A5-98BC-CA41A7DBB761}" destId="{347D85BD-7382-4413-9298-D06CC996458A}" srcOrd="8" destOrd="0" presId="urn:microsoft.com/office/officeart/2005/8/layout/target3"/>
    <dgm:cxn modelId="{250E6FD8-E15B-4363-86E6-0A21B7A0CD43}" type="presParOf" srcId="{2D933DCE-BBEA-46A5-98BC-CA41A7DBB761}" destId="{C4DD5B9C-4D9E-449D-A063-107A759DF3D1}" srcOrd="9" destOrd="0" presId="urn:microsoft.com/office/officeart/2005/8/layout/target3"/>
    <dgm:cxn modelId="{7AA115DF-984D-42A1-8929-018D8EB64157}" type="presParOf" srcId="{2D933DCE-BBEA-46A5-98BC-CA41A7DBB761}" destId="{CD515E15-5457-47F2-8109-A2A59D66C930}" srcOrd="10" destOrd="0" presId="urn:microsoft.com/office/officeart/2005/8/layout/target3"/>
    <dgm:cxn modelId="{5BDAE914-1327-471A-BA1F-B88D885AC0D9}" type="presParOf" srcId="{2D933DCE-BBEA-46A5-98BC-CA41A7DBB761}" destId="{7DDB6D97-C311-42E1-B77C-B194BAE75773}" srcOrd="11" destOrd="0" presId="urn:microsoft.com/office/officeart/2005/8/layout/target3"/>
    <dgm:cxn modelId="{D5F9674D-DDE4-4BA7-926A-55E8BD2D17E7}" type="presParOf" srcId="{2D933DCE-BBEA-46A5-98BC-CA41A7DBB761}" destId="{DE2B4424-17B1-4404-A13F-04051C43B79D}" srcOrd="12" destOrd="0" presId="urn:microsoft.com/office/officeart/2005/8/layout/target3"/>
    <dgm:cxn modelId="{90F137CE-A6E1-468E-B89D-B609B252BBDA}" type="presParOf" srcId="{2D933DCE-BBEA-46A5-98BC-CA41A7DBB761}" destId="{555607BD-8A1D-4EBB-825A-8C74A1FB0FFC}" srcOrd="13" destOrd="0" presId="urn:microsoft.com/office/officeart/2005/8/layout/target3"/>
    <dgm:cxn modelId="{1B350C41-D627-439E-BD90-6C8E1309CF3F}" type="presParOf" srcId="{2D933DCE-BBEA-46A5-98BC-CA41A7DBB761}" destId="{AAB7E4A6-9D01-402C-9D7A-6D30767F0B58}" srcOrd="14" destOrd="0" presId="urn:microsoft.com/office/officeart/2005/8/layout/target3"/>
    <dgm:cxn modelId="{6AF153A1-C75F-4653-A731-98A217352E24}" type="presParOf" srcId="{2D933DCE-BBEA-46A5-98BC-CA41A7DBB761}" destId="{359A210A-E8C9-4FD6-9BC7-434F4455A6B5}" srcOrd="15" destOrd="0" presId="urn:microsoft.com/office/officeart/2005/8/layout/target3"/>
    <dgm:cxn modelId="{26772C2C-901B-4116-975C-B40F3E85136B}" type="presParOf" srcId="{2D933DCE-BBEA-46A5-98BC-CA41A7DBB761}" destId="{36B74B1E-3C18-4C06-BA03-CB2EB266F8FF}" srcOrd="16" destOrd="0" presId="urn:microsoft.com/office/officeart/2005/8/layout/target3"/>
    <dgm:cxn modelId="{D86DAD47-079B-4EED-B0DE-D12731A8563D}" type="presParOf" srcId="{2D933DCE-BBEA-46A5-98BC-CA41A7DBB761}" destId="{94413E88-B296-45A5-9057-6B5765B63A8F}" srcOrd="17" destOrd="0" presId="urn:microsoft.com/office/officeart/2005/8/layout/target3"/>
    <dgm:cxn modelId="{DB8575DE-8A00-4E34-AE6F-D8FCF4402586}" type="presParOf" srcId="{2D933DCE-BBEA-46A5-98BC-CA41A7DBB761}" destId="{5A434D34-FA65-40B0-A4CE-3A1E2B14A215}" srcOrd="18" destOrd="0" presId="urn:microsoft.com/office/officeart/2005/8/layout/target3"/>
    <dgm:cxn modelId="{416BE229-2EE7-4290-9945-491377223711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VY_22_INOVACE_02_24_Měsíce v roce 2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Anglický </a:t>
          </a:r>
          <a:r>
            <a:rPr lang="cs-CZ" sz="1000" kern="1200" smtClean="0"/>
            <a:t>jazyk </a:t>
          </a:r>
          <a:r>
            <a:rPr lang="cs-CZ" sz="1200" kern="1200" smtClean="0"/>
            <a:t> </a:t>
          </a:r>
          <a:r>
            <a:rPr lang="cs-CZ" sz="1200" kern="1200" smtClean="0"/>
            <a:t>5. </a:t>
          </a:r>
          <a:r>
            <a:rPr lang="cs-CZ" sz="1200" kern="1200" dirty="0" smtClean="0"/>
            <a:t>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4B29ED-E5E4-4C48-98F1-154818DB5A64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8D5C2-034A-4198-959C-BE777904B6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11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858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42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581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004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277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713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373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6899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455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216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974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EC283-9089-42E9-9D87-EFBB5DB39ED1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08E5B-8C67-4DE8-80CC-DC5F03D74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029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71890001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7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procvičení měsíců v roce.</a:t>
            </a:r>
          </a:p>
          <a:p>
            <a:r>
              <a:rPr lang="cs-CZ" dirty="0" smtClean="0"/>
              <a:t>Žáci se seznámí s ročními obdobími.</a:t>
            </a:r>
          </a:p>
          <a:p>
            <a:r>
              <a:rPr lang="cs-CZ" dirty="0" smtClean="0"/>
              <a:t>Fixují si psanou podobu měsíců v různých cvičeních.</a:t>
            </a:r>
          </a:p>
          <a:p>
            <a:r>
              <a:rPr lang="cs-CZ" dirty="0" smtClean="0"/>
              <a:t>Materiál </a:t>
            </a:r>
            <a:r>
              <a:rPr lang="cs-CZ" dirty="0"/>
              <a:t>doporučuji prezentovat na interaktivní tabuli.</a:t>
            </a:r>
          </a:p>
          <a:p>
            <a:r>
              <a:rPr lang="cs-CZ" dirty="0"/>
              <a:t>Materiál byl vytvořen a pilotován v prvním pololetí školního roku 2012/2013.</a:t>
            </a:r>
          </a:p>
        </p:txBody>
      </p:sp>
    </p:spTree>
    <p:extLst>
      <p:ext uri="{BB962C8B-B14F-4D97-AF65-F5344CB8AC3E}">
        <p14:creationId xmlns:p14="http://schemas.microsoft.com/office/powerpoint/2010/main" val="111906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ZÁSOBA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Spring</a:t>
            </a:r>
            <a:r>
              <a:rPr lang="cs-CZ" dirty="0" smtClean="0"/>
              <a:t> = jaro</a:t>
            </a:r>
          </a:p>
          <a:p>
            <a:pPr marL="0" indent="0">
              <a:buNone/>
            </a:pPr>
            <a:r>
              <a:rPr lang="cs-CZ" dirty="0" err="1" smtClean="0"/>
              <a:t>Summer</a:t>
            </a:r>
            <a:r>
              <a:rPr lang="cs-CZ" dirty="0" smtClean="0"/>
              <a:t> = léto</a:t>
            </a:r>
          </a:p>
          <a:p>
            <a:pPr marL="0" indent="0">
              <a:buNone/>
            </a:pPr>
            <a:r>
              <a:rPr lang="cs-CZ" dirty="0" err="1" smtClean="0"/>
              <a:t>Autumn</a:t>
            </a:r>
            <a:r>
              <a:rPr lang="cs-CZ" dirty="0" smtClean="0"/>
              <a:t> = podzim</a:t>
            </a:r>
          </a:p>
          <a:p>
            <a:pPr marL="0" indent="0">
              <a:buNone/>
            </a:pPr>
            <a:r>
              <a:rPr lang="cs-CZ" dirty="0" smtClean="0"/>
              <a:t>Winter = zima</a:t>
            </a:r>
          </a:p>
          <a:p>
            <a:pPr marL="0" indent="0">
              <a:buNone/>
            </a:pPr>
            <a:r>
              <a:rPr lang="cs-CZ" dirty="0" err="1" smtClean="0"/>
              <a:t>January</a:t>
            </a:r>
            <a:r>
              <a:rPr lang="cs-CZ" dirty="0" smtClean="0"/>
              <a:t>, </a:t>
            </a:r>
            <a:r>
              <a:rPr lang="cs-CZ" dirty="0" err="1" smtClean="0"/>
              <a:t>February</a:t>
            </a:r>
            <a:r>
              <a:rPr lang="cs-CZ" dirty="0" smtClean="0"/>
              <a:t>, </a:t>
            </a:r>
            <a:r>
              <a:rPr lang="cs-CZ" dirty="0" err="1" smtClean="0"/>
              <a:t>March</a:t>
            </a:r>
            <a:r>
              <a:rPr lang="cs-CZ" dirty="0" smtClean="0"/>
              <a:t>, </a:t>
            </a:r>
            <a:r>
              <a:rPr lang="cs-CZ" dirty="0" err="1" smtClean="0"/>
              <a:t>April</a:t>
            </a:r>
            <a:r>
              <a:rPr lang="cs-CZ" dirty="0" smtClean="0"/>
              <a:t>,                       May, June, July, August, </a:t>
            </a:r>
            <a:r>
              <a:rPr lang="cs-CZ" dirty="0" err="1" smtClean="0"/>
              <a:t>September</a:t>
            </a:r>
            <a:r>
              <a:rPr lang="cs-CZ" dirty="0" smtClean="0"/>
              <a:t>,          </a:t>
            </a:r>
            <a:r>
              <a:rPr lang="cs-CZ" dirty="0" err="1" smtClean="0"/>
              <a:t>October</a:t>
            </a:r>
            <a:r>
              <a:rPr lang="cs-CZ" dirty="0" smtClean="0"/>
              <a:t>, </a:t>
            </a:r>
            <a:r>
              <a:rPr lang="cs-CZ" dirty="0" err="1" smtClean="0"/>
              <a:t>November</a:t>
            </a:r>
            <a:r>
              <a:rPr lang="cs-CZ" dirty="0" smtClean="0"/>
              <a:t>, </a:t>
            </a:r>
            <a:r>
              <a:rPr lang="cs-CZ" dirty="0" err="1" smtClean="0"/>
              <a:t>December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374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THE MONTHS OF THE YEAR</a:t>
            </a:r>
            <a:br>
              <a:rPr lang="cs-CZ" dirty="0" smtClean="0"/>
            </a:br>
            <a:r>
              <a:rPr lang="cs-CZ" sz="2000" dirty="0" smtClean="0"/>
              <a:t>/NAPIŠ SPRÁVNĚ ANGLICKY/</a:t>
            </a:r>
            <a:endParaRPr lang="cs-CZ" sz="2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 _______________</a:t>
            </a:r>
          </a:p>
          <a:p>
            <a:pPr marL="0" indent="0">
              <a:buNone/>
            </a:pPr>
            <a:r>
              <a:rPr lang="cs-CZ" dirty="0" smtClean="0"/>
              <a:t>F ____________</a:t>
            </a:r>
          </a:p>
          <a:p>
            <a:pPr marL="0" indent="0">
              <a:buNone/>
            </a:pPr>
            <a:r>
              <a:rPr lang="cs-CZ" dirty="0" smtClean="0"/>
              <a:t>M ________</a:t>
            </a:r>
          </a:p>
          <a:p>
            <a:pPr marL="0" indent="0">
              <a:buNone/>
            </a:pPr>
            <a:r>
              <a:rPr lang="cs-CZ" dirty="0" smtClean="0"/>
              <a:t>A ___________</a:t>
            </a:r>
          </a:p>
          <a:p>
            <a:pPr marL="0" indent="0">
              <a:buNone/>
            </a:pPr>
            <a:r>
              <a:rPr lang="cs-CZ" dirty="0" smtClean="0"/>
              <a:t>M ______</a:t>
            </a:r>
          </a:p>
          <a:p>
            <a:pPr marL="0" indent="0">
              <a:buNone/>
            </a:pPr>
            <a:r>
              <a:rPr lang="cs-CZ" dirty="0" smtClean="0"/>
              <a:t>J _________</a:t>
            </a:r>
          </a:p>
          <a:p>
            <a:pPr marL="0" indent="0">
              <a:buNone/>
            </a:pPr>
            <a:r>
              <a:rPr lang="cs-CZ" dirty="0" smtClean="0"/>
              <a:t>J ___________</a:t>
            </a:r>
          </a:p>
          <a:p>
            <a:pPr marL="0" indent="0">
              <a:buNone/>
            </a:pPr>
            <a:r>
              <a:rPr lang="cs-CZ" dirty="0" smtClean="0"/>
              <a:t>A ______________</a:t>
            </a:r>
          </a:p>
          <a:p>
            <a:pPr marL="0" indent="0">
              <a:buNone/>
            </a:pPr>
            <a:r>
              <a:rPr lang="cs-CZ" dirty="0" smtClean="0"/>
              <a:t>S _____________</a:t>
            </a:r>
          </a:p>
          <a:p>
            <a:pPr marL="0" indent="0">
              <a:buNone/>
            </a:pPr>
            <a:r>
              <a:rPr lang="cs-CZ" dirty="0" smtClean="0"/>
              <a:t>O _______________</a:t>
            </a:r>
          </a:p>
          <a:p>
            <a:pPr marL="0" indent="0">
              <a:buNone/>
            </a:pPr>
            <a:r>
              <a:rPr lang="cs-CZ" dirty="0" smtClean="0"/>
              <a:t>N __________________</a:t>
            </a:r>
          </a:p>
          <a:p>
            <a:pPr marL="0" indent="0">
              <a:buNone/>
            </a:pPr>
            <a:r>
              <a:rPr lang="cs-CZ" dirty="0" smtClean="0"/>
              <a:t>D 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05678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HLEDEJ MĚSÍCE V ROCE</a:t>
            </a:r>
            <a:br>
              <a:rPr lang="cs-CZ" dirty="0" smtClean="0"/>
            </a:br>
            <a:r>
              <a:rPr lang="cs-CZ" dirty="0" smtClean="0"/>
              <a:t>/</a:t>
            </a:r>
            <a:r>
              <a:rPr lang="cs-CZ" dirty="0" err="1" smtClean="0"/>
              <a:t>čtyřsměrka</a:t>
            </a:r>
            <a:r>
              <a:rPr lang="cs-CZ" smtClean="0"/>
              <a:t>/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9852646"/>
              </p:ext>
            </p:extLst>
          </p:nvPr>
        </p:nvGraphicFramePr>
        <p:xfrm>
          <a:off x="611560" y="2348880"/>
          <a:ext cx="8229600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92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ROZTŘIĎ MĚSÍCE PODLE ROČNÍCH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b="1" u="sng" dirty="0" smtClean="0"/>
              <a:t>SPRING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___________,___________,__________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/>
              <a:t>SUMMER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___________,__________,____________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/>
              <a:t>AUTUMN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___________,__________,____________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/>
              <a:t>WINTER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___________,__________,___________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072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NAKRESLI OBRÁZEK CHARAKTERISTICKÝ PRO JEDNOTLIVÉ MĚSÍCE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err="1" smtClean="0"/>
              <a:t>January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</a:t>
            </a:r>
            <a:r>
              <a:rPr lang="cs-CZ" dirty="0" err="1" smtClean="0"/>
              <a:t>February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</a:t>
            </a:r>
            <a:r>
              <a:rPr lang="cs-CZ" dirty="0" err="1" smtClean="0"/>
              <a:t>March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dirty="0" err="1" smtClean="0"/>
              <a:t>April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May                                                     June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July</a:t>
            </a:r>
          </a:p>
          <a:p>
            <a:pPr marL="0" indent="0">
              <a:buNone/>
            </a:pPr>
            <a:r>
              <a:rPr lang="cs-CZ" dirty="0" smtClean="0"/>
              <a:t>                              August                           </a:t>
            </a:r>
            <a:r>
              <a:rPr lang="cs-CZ" dirty="0" err="1" smtClean="0"/>
              <a:t>September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October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</a:t>
            </a:r>
            <a:r>
              <a:rPr lang="cs-CZ" dirty="0" err="1" smtClean="0"/>
              <a:t>November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</a:t>
            </a:r>
            <a:r>
              <a:rPr lang="cs-CZ" dirty="0" err="1" smtClean="0"/>
              <a:t>December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951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300</Words>
  <Application>Microsoft Office PowerPoint</Application>
  <PresentationFormat>Předvádění na obrazovce (4:3)</PresentationFormat>
  <Paragraphs>141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SLOVNÍ ZÁSOBA</vt:lpstr>
      <vt:lpstr>THE MONTHS OF THE YEAR /NAPIŠ SPRÁVNĚ ANGLICKY/</vt:lpstr>
      <vt:lpstr>HLEDEJ MĚSÍCE V ROCE /čtyřsměrka/</vt:lpstr>
      <vt:lpstr>ROZTŘIĎ MĚSÍCE PODLE ROČNÍCH OBDOBÍ</vt:lpstr>
      <vt:lpstr>NAKRESLI OBRÁZEK CHARAKTERISTICKÝ PRO JEDNOTLIVÉ MĚSÍCE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MONTHS OF THE YEAR</dc:title>
  <dc:creator>Leona</dc:creator>
  <cp:lastModifiedBy>Leona</cp:lastModifiedBy>
  <cp:revision>6</cp:revision>
  <dcterms:created xsi:type="dcterms:W3CDTF">2012-06-23T15:17:44Z</dcterms:created>
  <dcterms:modified xsi:type="dcterms:W3CDTF">2012-07-04T18:12:20Z</dcterms:modified>
</cp:coreProperties>
</file>