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7" r:id="rId2"/>
    <p:sldId id="258" r:id="rId3"/>
    <p:sldId id="259" r:id="rId4"/>
    <p:sldId id="262" r:id="rId5"/>
    <p:sldId id="261" r:id="rId6"/>
    <p:sldId id="263" r:id="rId7"/>
    <p:sldId id="264" r:id="rId8"/>
    <p:sldId id="265" r:id="rId9"/>
    <p:sldId id="266" r:id="rId10"/>
    <p:sldId id="275" r:id="rId11"/>
    <p:sldId id="268" r:id="rId12"/>
    <p:sldId id="290" r:id="rId13"/>
    <p:sldId id="270" r:id="rId14"/>
    <p:sldId id="277" r:id="rId15"/>
    <p:sldId id="272" r:id="rId16"/>
    <p:sldId id="274" r:id="rId17"/>
    <p:sldId id="278" r:id="rId18"/>
    <p:sldId id="279" r:id="rId19"/>
    <p:sldId id="280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289" r:id="rId28"/>
    <p:sldId id="260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VY_22_INOVACE_02_17_Předložky – 4. roč.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4.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35C849-E645-49EF-93CF-C681C8FD7CA9}" type="presOf" srcId="{1D895EAB-76A7-41C6-9C6C-7D303AD4C23C}" destId="{94413E88-B296-45A5-9057-6B5765B63A8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65ED567-7E4A-4888-9451-19F00E72ABED}" type="presOf" srcId="{FFA013E9-5C5D-404D-8688-08171EA7A387}" destId="{359A210A-E8C9-4FD6-9BC7-434F4455A6B5}" srcOrd="1" destOrd="0" presId="urn:microsoft.com/office/officeart/2005/8/layout/target3"/>
    <dgm:cxn modelId="{7174EFC8-B3AB-435E-B1C3-7C2CE89D138D}" type="presOf" srcId="{FFA013E9-5C5D-404D-8688-08171EA7A387}" destId="{E1DA18CB-4B0A-4D0C-9459-15C4B327891F}" srcOrd="0" destOrd="0" presId="urn:microsoft.com/office/officeart/2005/8/layout/target3"/>
    <dgm:cxn modelId="{8D9A24A8-1BFA-4974-B0F9-D9071735BEA5}" type="presOf" srcId="{DAAD5A11-3EBC-47AE-AB1C-4F1B938732A7}" destId="{2D933DCE-BBEA-46A5-98BC-CA41A7DBB761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C259B51B-97CA-46A3-A9E9-DDD1B158A8FF}" type="presOf" srcId="{A4836DAF-3E6B-4198-A089-B3C0D0384F2B}" destId="{36B74B1E-3C18-4C06-BA03-CB2EB266F8FF}" srcOrd="1" destOrd="0" presId="urn:microsoft.com/office/officeart/2005/8/layout/target3"/>
    <dgm:cxn modelId="{A7BC746A-254E-4013-80D2-6AE9C32E6621}" type="presOf" srcId="{1D895EAB-76A7-41C6-9C6C-7D303AD4C23C}" destId="{347D85BD-7382-4413-9298-D06CC996458A}" srcOrd="0" destOrd="0" presId="urn:microsoft.com/office/officeart/2005/8/layout/target3"/>
    <dgm:cxn modelId="{0CFB8BD4-84D4-4AFC-A875-CE338F836A4B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A8B8DFDC-14A6-4569-9D6F-F002273ED6B6}" type="presOf" srcId="{D9242A4C-F33A-42E2-BFA4-EC80805DCD32}" destId="{7DDB6D97-C311-42E1-B77C-B194BAE75773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F41537A0-7DD6-4961-B478-A00F64A91376}" type="presOf" srcId="{D9242A4C-F33A-42E2-BFA4-EC80805DCD32}" destId="{5A434D34-FA65-40B0-A4CE-3A1E2B14A21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822D1D33-3CAF-4A60-92B2-B619750602CE}" type="presOf" srcId="{ABD4D77B-BA54-4DFB-A762-4C734220F9AA}" destId="{AAB7E4A6-9D01-402C-9D7A-6D30767F0B58}" srcOrd="0" destOrd="0" presId="urn:microsoft.com/office/officeart/2005/8/layout/target3"/>
    <dgm:cxn modelId="{0BA68CDB-F82A-4026-A957-DFB1794C7900}" type="presOf" srcId="{A4836DAF-3E6B-4198-A089-B3C0D0384F2B}" destId="{4F0AD45D-7E6A-4C4A-90DF-90E27C4B175D}" srcOrd="0" destOrd="0" presId="urn:microsoft.com/office/officeart/2005/8/layout/target3"/>
    <dgm:cxn modelId="{A4817B83-44A7-4C3D-8E82-7D87946BE3F9}" type="presParOf" srcId="{2D933DCE-BBEA-46A5-98BC-CA41A7DBB761}" destId="{D3A73299-62A4-4767-8E25-C16133A0B902}" srcOrd="0" destOrd="0" presId="urn:microsoft.com/office/officeart/2005/8/layout/target3"/>
    <dgm:cxn modelId="{3261298D-A4A1-447E-9560-104841D836B6}" type="presParOf" srcId="{2D933DCE-BBEA-46A5-98BC-CA41A7DBB761}" destId="{EE30B2AF-DDC9-42DB-9092-5595C6257A57}" srcOrd="1" destOrd="0" presId="urn:microsoft.com/office/officeart/2005/8/layout/target3"/>
    <dgm:cxn modelId="{5627E46E-28F5-4E2D-8DF1-A64F5C247529}" type="presParOf" srcId="{2D933DCE-BBEA-46A5-98BC-CA41A7DBB761}" destId="{E1DA18CB-4B0A-4D0C-9459-15C4B327891F}" srcOrd="2" destOrd="0" presId="urn:microsoft.com/office/officeart/2005/8/layout/target3"/>
    <dgm:cxn modelId="{2174F4B6-FFF8-4AFD-B31F-4F3D28C5934E}" type="presParOf" srcId="{2D933DCE-BBEA-46A5-98BC-CA41A7DBB761}" destId="{29996EEB-8589-4AED-9C98-E2204A026234}" srcOrd="3" destOrd="0" presId="urn:microsoft.com/office/officeart/2005/8/layout/target3"/>
    <dgm:cxn modelId="{72036B5E-1BE4-409A-BBB6-FA233D95184E}" type="presParOf" srcId="{2D933DCE-BBEA-46A5-98BC-CA41A7DBB761}" destId="{056AE7B2-579D-40D1-A57C-4E33BFED76BE}" srcOrd="4" destOrd="0" presId="urn:microsoft.com/office/officeart/2005/8/layout/target3"/>
    <dgm:cxn modelId="{7857625C-2B53-4AB3-B7DD-3A23FA28AF29}" type="presParOf" srcId="{2D933DCE-BBEA-46A5-98BC-CA41A7DBB761}" destId="{4F0AD45D-7E6A-4C4A-90DF-90E27C4B175D}" srcOrd="5" destOrd="0" presId="urn:microsoft.com/office/officeart/2005/8/layout/target3"/>
    <dgm:cxn modelId="{DEE9545A-954B-4BCA-89FA-24444ECB67F6}" type="presParOf" srcId="{2D933DCE-BBEA-46A5-98BC-CA41A7DBB761}" destId="{1804A346-BBD3-438B-AE0F-7BEBB1E2AF96}" srcOrd="6" destOrd="0" presId="urn:microsoft.com/office/officeart/2005/8/layout/target3"/>
    <dgm:cxn modelId="{A9C6F291-AC94-4DBC-8334-811ECC524075}" type="presParOf" srcId="{2D933DCE-BBEA-46A5-98BC-CA41A7DBB761}" destId="{60CB9877-708D-4C64-AA73-CFD3F3076BC2}" srcOrd="7" destOrd="0" presId="urn:microsoft.com/office/officeart/2005/8/layout/target3"/>
    <dgm:cxn modelId="{D20A970A-1C04-4145-8B74-7B93679CD153}" type="presParOf" srcId="{2D933DCE-BBEA-46A5-98BC-CA41A7DBB761}" destId="{347D85BD-7382-4413-9298-D06CC996458A}" srcOrd="8" destOrd="0" presId="urn:microsoft.com/office/officeart/2005/8/layout/target3"/>
    <dgm:cxn modelId="{45F7216E-807D-4F94-9763-FDD0FBFED153}" type="presParOf" srcId="{2D933DCE-BBEA-46A5-98BC-CA41A7DBB761}" destId="{C4DD5B9C-4D9E-449D-A063-107A759DF3D1}" srcOrd="9" destOrd="0" presId="urn:microsoft.com/office/officeart/2005/8/layout/target3"/>
    <dgm:cxn modelId="{22A3E5E7-6D0C-4430-B9A2-8E0A6275578C}" type="presParOf" srcId="{2D933DCE-BBEA-46A5-98BC-CA41A7DBB761}" destId="{CD515E15-5457-47F2-8109-A2A59D66C930}" srcOrd="10" destOrd="0" presId="urn:microsoft.com/office/officeart/2005/8/layout/target3"/>
    <dgm:cxn modelId="{83267966-C9F0-4813-B259-7415E03EA520}" type="presParOf" srcId="{2D933DCE-BBEA-46A5-98BC-CA41A7DBB761}" destId="{7DDB6D97-C311-42E1-B77C-B194BAE75773}" srcOrd="11" destOrd="0" presId="urn:microsoft.com/office/officeart/2005/8/layout/target3"/>
    <dgm:cxn modelId="{26329EAD-D4E5-4FBD-8A64-C3F6C70F60F7}" type="presParOf" srcId="{2D933DCE-BBEA-46A5-98BC-CA41A7DBB761}" destId="{DE2B4424-17B1-4404-A13F-04051C43B79D}" srcOrd="12" destOrd="0" presId="urn:microsoft.com/office/officeart/2005/8/layout/target3"/>
    <dgm:cxn modelId="{D89B26FA-3F8C-4B40-9D7E-9BEA71AE705D}" type="presParOf" srcId="{2D933DCE-BBEA-46A5-98BC-CA41A7DBB761}" destId="{555607BD-8A1D-4EBB-825A-8C74A1FB0FFC}" srcOrd="13" destOrd="0" presId="urn:microsoft.com/office/officeart/2005/8/layout/target3"/>
    <dgm:cxn modelId="{E09FBB5E-3A17-4DD9-95FB-0B7EBA0EE1C0}" type="presParOf" srcId="{2D933DCE-BBEA-46A5-98BC-CA41A7DBB761}" destId="{AAB7E4A6-9D01-402C-9D7A-6D30767F0B58}" srcOrd="14" destOrd="0" presId="urn:microsoft.com/office/officeart/2005/8/layout/target3"/>
    <dgm:cxn modelId="{343C95D4-D6E7-43CB-AA09-474780E64294}" type="presParOf" srcId="{2D933DCE-BBEA-46A5-98BC-CA41A7DBB761}" destId="{359A210A-E8C9-4FD6-9BC7-434F4455A6B5}" srcOrd="15" destOrd="0" presId="urn:microsoft.com/office/officeart/2005/8/layout/target3"/>
    <dgm:cxn modelId="{88EB06B7-70F9-47C7-985C-DFA62F374A63}" type="presParOf" srcId="{2D933DCE-BBEA-46A5-98BC-CA41A7DBB761}" destId="{36B74B1E-3C18-4C06-BA03-CB2EB266F8FF}" srcOrd="16" destOrd="0" presId="urn:microsoft.com/office/officeart/2005/8/layout/target3"/>
    <dgm:cxn modelId="{4A2BD019-C1C4-4135-BF70-7BC89D23B7A7}" type="presParOf" srcId="{2D933DCE-BBEA-46A5-98BC-CA41A7DBB761}" destId="{94413E88-B296-45A5-9057-6B5765B63A8F}" srcOrd="17" destOrd="0" presId="urn:microsoft.com/office/officeart/2005/8/layout/target3"/>
    <dgm:cxn modelId="{BC43B457-A9BA-4AFC-9F2F-36A26BFDBC95}" type="presParOf" srcId="{2D933DCE-BBEA-46A5-98BC-CA41A7DBB761}" destId="{5A434D34-FA65-40B0-A4CE-3A1E2B14A215}" srcOrd="18" destOrd="0" presId="urn:microsoft.com/office/officeart/2005/8/layout/target3"/>
    <dgm:cxn modelId="{D0090747-5432-4167-ADEA-0A597F5BFEC8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VY_22_INOVACE_02_17_Předložky – 4. roč.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4.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E08311-90C7-47F2-8336-BFC40850F4BE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20715E-889E-416A-93DF-464DDC918F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525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983C-7B2B-4AF1-9A65-27EA082A603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1A9CF-5B8F-48A9-A8F9-E68F5E3CA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511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983C-7B2B-4AF1-9A65-27EA082A603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1A9CF-5B8F-48A9-A8F9-E68F5E3CA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72088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983C-7B2B-4AF1-9A65-27EA082A603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1A9CF-5B8F-48A9-A8F9-E68F5E3CA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113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983C-7B2B-4AF1-9A65-27EA082A603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1A9CF-5B8F-48A9-A8F9-E68F5E3CA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230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983C-7B2B-4AF1-9A65-27EA082A603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1A9CF-5B8F-48A9-A8F9-E68F5E3CA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057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983C-7B2B-4AF1-9A65-27EA082A603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1A9CF-5B8F-48A9-A8F9-E68F5E3CA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500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983C-7B2B-4AF1-9A65-27EA082A603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1A9CF-5B8F-48A9-A8F9-E68F5E3CA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579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983C-7B2B-4AF1-9A65-27EA082A603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1A9CF-5B8F-48A9-A8F9-E68F5E3CA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213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983C-7B2B-4AF1-9A65-27EA082A603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1A9CF-5B8F-48A9-A8F9-E68F5E3CA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742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983C-7B2B-4AF1-9A65-27EA082A603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1A9CF-5B8F-48A9-A8F9-E68F5E3CA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102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983C-7B2B-4AF1-9A65-27EA082A603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1A9CF-5B8F-48A9-A8F9-E68F5E3CA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940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1983C-7B2B-4AF1-9A65-27EA082A603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81A9CF-5B8F-48A9-A8F9-E68F5E3CA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748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13056326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910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upevnění předložek on, in, </a:t>
            </a:r>
            <a:r>
              <a:rPr lang="cs-CZ" dirty="0" err="1" smtClean="0"/>
              <a:t>under</a:t>
            </a:r>
            <a:r>
              <a:rPr lang="cs-CZ" dirty="0" smtClean="0"/>
              <a:t>, </a:t>
            </a:r>
            <a:r>
              <a:rPr lang="cs-CZ" dirty="0" err="1" smtClean="0"/>
              <a:t>between</a:t>
            </a:r>
            <a:r>
              <a:rPr lang="cs-CZ" dirty="0" smtClean="0"/>
              <a:t>, </a:t>
            </a:r>
            <a:r>
              <a:rPr lang="cs-CZ" dirty="0" err="1" smtClean="0"/>
              <a:t>opposite</a:t>
            </a:r>
            <a:r>
              <a:rPr lang="cs-CZ" dirty="0" smtClean="0"/>
              <a:t>, </a:t>
            </a:r>
            <a:r>
              <a:rPr lang="cs-CZ" dirty="0" err="1" smtClean="0"/>
              <a:t>next</a:t>
            </a:r>
            <a:r>
              <a:rPr lang="cs-CZ" dirty="0" smtClean="0"/>
              <a:t> to.</a:t>
            </a:r>
          </a:p>
          <a:p>
            <a:r>
              <a:rPr lang="cs-CZ" dirty="0" smtClean="0"/>
              <a:t>Žáci užívají předložky ve větách při dialogu.</a:t>
            </a:r>
            <a:endParaRPr lang="cs-CZ" dirty="0"/>
          </a:p>
          <a:p>
            <a:r>
              <a:rPr lang="cs-CZ" dirty="0" smtClean="0"/>
              <a:t>Materiál doporučuji prezentovat na interaktivní tabuli.</a:t>
            </a:r>
          </a:p>
          <a:p>
            <a:r>
              <a:rPr lang="cs-CZ" dirty="0" smtClean="0"/>
              <a:t>Materiál byl vytvořen a pilotován v prvním pololetí školního roku 2012/2013.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558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ZÁSOBA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 – v, ve</a:t>
            </a:r>
          </a:p>
          <a:p>
            <a:r>
              <a:rPr lang="cs-CZ" dirty="0" smtClean="0"/>
              <a:t>On – na</a:t>
            </a:r>
          </a:p>
          <a:p>
            <a:r>
              <a:rPr lang="cs-CZ" dirty="0" err="1" smtClean="0"/>
              <a:t>Under</a:t>
            </a:r>
            <a:r>
              <a:rPr lang="cs-CZ" dirty="0" smtClean="0"/>
              <a:t> – pod</a:t>
            </a:r>
          </a:p>
          <a:p>
            <a:r>
              <a:rPr lang="cs-CZ" dirty="0" err="1" smtClean="0"/>
              <a:t>Between</a:t>
            </a:r>
            <a:r>
              <a:rPr lang="cs-CZ" dirty="0" smtClean="0"/>
              <a:t> – mezi</a:t>
            </a:r>
          </a:p>
          <a:p>
            <a:r>
              <a:rPr lang="cs-CZ" dirty="0" err="1" smtClean="0"/>
              <a:t>Next</a:t>
            </a:r>
            <a:r>
              <a:rPr lang="cs-CZ" dirty="0" smtClean="0"/>
              <a:t> to – vedle</a:t>
            </a:r>
          </a:p>
          <a:p>
            <a:r>
              <a:rPr lang="cs-CZ" dirty="0" err="1" smtClean="0"/>
              <a:t>Opposite</a:t>
            </a:r>
            <a:r>
              <a:rPr lang="cs-CZ" dirty="0" smtClean="0"/>
              <a:t> - proti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897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ve dvojicích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…….?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The</a:t>
            </a:r>
            <a:r>
              <a:rPr lang="cs-CZ" dirty="0" smtClean="0"/>
              <a:t> …… </a:t>
            </a:r>
            <a:r>
              <a:rPr lang="cs-CZ" dirty="0" err="1" smtClean="0"/>
              <a:t>is</a:t>
            </a:r>
            <a:r>
              <a:rPr lang="cs-CZ" dirty="0" smtClean="0"/>
              <a:t> ……. </a:t>
            </a: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……</a:t>
            </a:r>
          </a:p>
          <a:p>
            <a:endParaRPr lang="cs-CZ" dirty="0"/>
          </a:p>
          <a:p>
            <a:r>
              <a:rPr lang="cs-CZ" dirty="0" smtClean="0"/>
              <a:t>Př. 1.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?</a:t>
            </a:r>
          </a:p>
          <a:p>
            <a:r>
              <a:rPr lang="cs-CZ" dirty="0"/>
              <a:t> </a:t>
            </a:r>
            <a:r>
              <a:rPr lang="cs-CZ" dirty="0" smtClean="0"/>
              <a:t>     2.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8124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? </a:t>
            </a:r>
            <a:endParaRPr lang="cs-CZ" dirty="0"/>
          </a:p>
        </p:txBody>
      </p:sp>
      <p:pic>
        <p:nvPicPr>
          <p:cNvPr id="1026" name="Picture 2" descr="F:\DCIM\104_PANA\P104020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9164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Kontrola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2755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dog? </a:t>
            </a:r>
            <a:endParaRPr lang="cs-CZ" dirty="0"/>
          </a:p>
        </p:txBody>
      </p:sp>
      <p:pic>
        <p:nvPicPr>
          <p:cNvPr id="2050" name="Picture 2" descr="F:\DCIM\104_PANA\P104020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4704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Kontrola – </a:t>
            </a:r>
            <a:r>
              <a:rPr lang="cs-CZ" dirty="0" err="1" smtClean="0"/>
              <a:t>the</a:t>
            </a:r>
            <a:r>
              <a:rPr lang="cs-CZ" dirty="0" smtClean="0"/>
              <a:t> dog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chair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5864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074" name="Picture 2" descr="F:\DCIM\104_PANA\P104020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0684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Kontrola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17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case?</a:t>
            </a:r>
            <a:endParaRPr lang="cs-CZ" dirty="0"/>
          </a:p>
        </p:txBody>
      </p:sp>
      <p:pic>
        <p:nvPicPr>
          <p:cNvPr id="4098" name="Picture 2" descr="F:\DCIM\104_PANA\P104021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4930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Kontrola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case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2208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122" name="Picture 2" descr="F:\DCIM\104_PANA\P104025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8927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Kontrola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3808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case?</a:t>
            </a:r>
            <a:endParaRPr lang="cs-CZ" dirty="0"/>
          </a:p>
        </p:txBody>
      </p:sp>
      <p:pic>
        <p:nvPicPr>
          <p:cNvPr id="6146" name="Picture 2" descr="F:\DCIM\104_PANA\P104025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1356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Kontrola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case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8827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case? </a:t>
            </a:r>
            <a:endParaRPr lang="cs-CZ" dirty="0"/>
          </a:p>
        </p:txBody>
      </p:sp>
      <p:pic>
        <p:nvPicPr>
          <p:cNvPr id="7170" name="Picture 2" descr="F:\DCIM\104_PANA\P104025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2388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Kontrola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case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opposite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chair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6648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8194" name="Picture 2" descr="F:\DCIM\104_PANA\P104026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019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9218" name="Picture 2" descr="F:\DCIM\104_PANA\P104020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4726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Kontrola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0290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case?</a:t>
            </a:r>
            <a:endParaRPr lang="cs-CZ" dirty="0"/>
          </a:p>
        </p:txBody>
      </p:sp>
      <p:pic>
        <p:nvPicPr>
          <p:cNvPr id="10242" name="Picture 2" descr="F:\DCIM\104_PANA\P104025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9573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Kontrola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case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chairs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2871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chair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1266" name="Picture 2" descr="F:\DCIM\104_PANA\P104021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8602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Kontrola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chair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r>
              <a:rPr lang="cs-CZ" dirty="0" smtClean="0"/>
              <a:t>Kontrola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chair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opposite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340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plant?</a:t>
            </a:r>
            <a:endParaRPr lang="cs-CZ" dirty="0"/>
          </a:p>
        </p:txBody>
      </p:sp>
      <p:pic>
        <p:nvPicPr>
          <p:cNvPr id="12290" name="Picture 2" descr="F:\DCIM\104_PANA\P104020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4261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Kontrola – </a:t>
            </a:r>
            <a:r>
              <a:rPr lang="cs-CZ" dirty="0" err="1" smtClean="0"/>
              <a:t>the</a:t>
            </a:r>
            <a:r>
              <a:rPr lang="cs-CZ" dirty="0" smtClean="0"/>
              <a:t> plant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444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5042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352</Words>
  <Application>Microsoft Office PowerPoint</Application>
  <PresentationFormat>Předvádění na obrazovce (4:3)</PresentationFormat>
  <Paragraphs>51</Paragraphs>
  <Slides>28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systému Office</vt:lpstr>
      <vt:lpstr>Prezentace aplikace PowerPoint</vt:lpstr>
      <vt:lpstr>ANOTACE</vt:lpstr>
      <vt:lpstr>SLOVNÍ ZÁSOBA</vt:lpstr>
      <vt:lpstr>Práce ve dvojicích</vt:lpstr>
      <vt:lpstr>Where is the book? </vt:lpstr>
      <vt:lpstr>Prezentace aplikace PowerPoint</vt:lpstr>
      <vt:lpstr>Where is the dog? </vt:lpstr>
      <vt:lpstr>Prezentace aplikace PowerPoint</vt:lpstr>
      <vt:lpstr>Where is the ball?</vt:lpstr>
      <vt:lpstr>Prezentace aplikace PowerPoint</vt:lpstr>
      <vt:lpstr>Where is the pencil case?</vt:lpstr>
      <vt:lpstr>Prezentace aplikace PowerPoint</vt:lpstr>
      <vt:lpstr>Where is the pencil?</vt:lpstr>
      <vt:lpstr>Prezentace aplikace PowerPoint</vt:lpstr>
      <vt:lpstr>Where is the pencil case?</vt:lpstr>
      <vt:lpstr>Prezentace aplikace PowerPoint</vt:lpstr>
      <vt:lpstr>Where is the pencil case? </vt:lpstr>
      <vt:lpstr>Prezentace aplikace PowerPoint</vt:lpstr>
      <vt:lpstr>Where is the pencil?</vt:lpstr>
      <vt:lpstr>Where is the ball?</vt:lpstr>
      <vt:lpstr>Prezentace aplikace PowerPoint</vt:lpstr>
      <vt:lpstr>Where is the pencil case?</vt:lpstr>
      <vt:lpstr>Prezentace aplikace PowerPoint</vt:lpstr>
      <vt:lpstr>Where is the chair?</vt:lpstr>
      <vt:lpstr>Prezentace aplikace PowerPoint</vt:lpstr>
      <vt:lpstr>Where is the plant?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5</cp:revision>
  <dcterms:created xsi:type="dcterms:W3CDTF">2012-07-04T16:41:11Z</dcterms:created>
  <dcterms:modified xsi:type="dcterms:W3CDTF">2012-12-01T09:00:48Z</dcterms:modified>
</cp:coreProperties>
</file>