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VY_22_INOVACE_02_16_Předložky in, on, </a:t>
          </a:r>
          <a:r>
            <a:rPr lang="cs-CZ" sz="1200" baseline="0" dirty="0" err="1" smtClean="0"/>
            <a:t>under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3.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CC0C8E-3D67-429C-AF9E-AED8B0D7C427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FE64AA5-513B-430C-BBE3-0B95D2BD7F70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11C87C21-A8D3-4B9D-A8B1-C8D2380B03C7}" type="presOf" srcId="{1D895EAB-76A7-41C6-9C6C-7D303AD4C23C}" destId="{347D85BD-7382-4413-9298-D06CC996458A}" srcOrd="0" destOrd="0" presId="urn:microsoft.com/office/officeart/2005/8/layout/target3"/>
    <dgm:cxn modelId="{CC3C712E-4A5C-4EF6-94C0-4BEA84BBB1E3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F0C8972-EE36-4BA0-AD46-B40C6FE2FC4A}" type="presOf" srcId="{A4836DAF-3E6B-4198-A089-B3C0D0384F2B}" destId="{4F0AD45D-7E6A-4C4A-90DF-90E27C4B175D}" srcOrd="0" destOrd="0" presId="urn:microsoft.com/office/officeart/2005/8/layout/target3"/>
    <dgm:cxn modelId="{342FBFD0-1D5C-47A5-93F0-9C114F60C3EC}" type="presOf" srcId="{A4836DAF-3E6B-4198-A089-B3C0D0384F2B}" destId="{36B74B1E-3C18-4C06-BA03-CB2EB266F8FF}" srcOrd="1" destOrd="0" presId="urn:microsoft.com/office/officeart/2005/8/layout/target3"/>
    <dgm:cxn modelId="{26809928-B0AE-404D-B435-25C648A24D57}" type="presOf" srcId="{D9242A4C-F33A-42E2-BFA4-EC80805DCD32}" destId="{7DDB6D97-C311-42E1-B77C-B194BAE75773}" srcOrd="0" destOrd="0" presId="urn:microsoft.com/office/officeart/2005/8/layout/target3"/>
    <dgm:cxn modelId="{B1DE8B68-364B-491B-836A-1138D73B82D3}" type="presOf" srcId="{ABD4D77B-BA54-4DFB-A762-4C734220F9AA}" destId="{A6703DA5-6D74-4C8B-9C82-31DC93531BC2}" srcOrd="1" destOrd="0" presId="urn:microsoft.com/office/officeart/2005/8/layout/target3"/>
    <dgm:cxn modelId="{945C6FA6-CA60-45F8-86BB-A9CBCB6CA734}" type="presOf" srcId="{FFA013E9-5C5D-404D-8688-08171EA7A387}" destId="{E1DA18CB-4B0A-4D0C-9459-15C4B327891F}" srcOrd="0" destOrd="0" presId="urn:microsoft.com/office/officeart/2005/8/layout/target3"/>
    <dgm:cxn modelId="{3F237E86-2805-4807-9DCB-71A18142D711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9FA62A0-B939-4E98-9C65-E505AFE28DCD}" type="presOf" srcId="{D9242A4C-F33A-42E2-BFA4-EC80805DCD32}" destId="{5A434D34-FA65-40B0-A4CE-3A1E2B14A215}" srcOrd="1" destOrd="0" presId="urn:microsoft.com/office/officeart/2005/8/layout/target3"/>
    <dgm:cxn modelId="{93B3C498-7420-4DBB-BE91-947E619FB8A2}" type="presParOf" srcId="{2D933DCE-BBEA-46A5-98BC-CA41A7DBB761}" destId="{D3A73299-62A4-4767-8E25-C16133A0B902}" srcOrd="0" destOrd="0" presId="urn:microsoft.com/office/officeart/2005/8/layout/target3"/>
    <dgm:cxn modelId="{6AB3C4C3-23D9-46F0-8251-4E681DC4B64E}" type="presParOf" srcId="{2D933DCE-BBEA-46A5-98BC-CA41A7DBB761}" destId="{EE30B2AF-DDC9-42DB-9092-5595C6257A57}" srcOrd="1" destOrd="0" presId="urn:microsoft.com/office/officeart/2005/8/layout/target3"/>
    <dgm:cxn modelId="{9AB1F6AB-24D8-4F41-9C7E-54B487CF13A4}" type="presParOf" srcId="{2D933DCE-BBEA-46A5-98BC-CA41A7DBB761}" destId="{E1DA18CB-4B0A-4D0C-9459-15C4B327891F}" srcOrd="2" destOrd="0" presId="urn:microsoft.com/office/officeart/2005/8/layout/target3"/>
    <dgm:cxn modelId="{861090F2-BA9C-4BBA-A591-81D4F199B36E}" type="presParOf" srcId="{2D933DCE-BBEA-46A5-98BC-CA41A7DBB761}" destId="{29996EEB-8589-4AED-9C98-E2204A026234}" srcOrd="3" destOrd="0" presId="urn:microsoft.com/office/officeart/2005/8/layout/target3"/>
    <dgm:cxn modelId="{74BCBBFF-0CA3-4C6B-870A-7B7FC399AC0F}" type="presParOf" srcId="{2D933DCE-BBEA-46A5-98BC-CA41A7DBB761}" destId="{056AE7B2-579D-40D1-A57C-4E33BFED76BE}" srcOrd="4" destOrd="0" presId="urn:microsoft.com/office/officeart/2005/8/layout/target3"/>
    <dgm:cxn modelId="{38E84D7C-6CF9-4565-9E88-5B01275E51F9}" type="presParOf" srcId="{2D933DCE-BBEA-46A5-98BC-CA41A7DBB761}" destId="{4F0AD45D-7E6A-4C4A-90DF-90E27C4B175D}" srcOrd="5" destOrd="0" presId="urn:microsoft.com/office/officeart/2005/8/layout/target3"/>
    <dgm:cxn modelId="{3E22005E-21E0-494A-82C1-46DC27AF6D15}" type="presParOf" srcId="{2D933DCE-BBEA-46A5-98BC-CA41A7DBB761}" destId="{1804A346-BBD3-438B-AE0F-7BEBB1E2AF96}" srcOrd="6" destOrd="0" presId="urn:microsoft.com/office/officeart/2005/8/layout/target3"/>
    <dgm:cxn modelId="{081F08A9-3276-4805-A183-E33A508F5B32}" type="presParOf" srcId="{2D933DCE-BBEA-46A5-98BC-CA41A7DBB761}" destId="{60CB9877-708D-4C64-AA73-CFD3F3076BC2}" srcOrd="7" destOrd="0" presId="urn:microsoft.com/office/officeart/2005/8/layout/target3"/>
    <dgm:cxn modelId="{E52D4065-6EB6-4821-829D-F5D8A72590D8}" type="presParOf" srcId="{2D933DCE-BBEA-46A5-98BC-CA41A7DBB761}" destId="{347D85BD-7382-4413-9298-D06CC996458A}" srcOrd="8" destOrd="0" presId="urn:microsoft.com/office/officeart/2005/8/layout/target3"/>
    <dgm:cxn modelId="{89067BC1-EFAC-42CD-8C1A-EBF4B211D270}" type="presParOf" srcId="{2D933DCE-BBEA-46A5-98BC-CA41A7DBB761}" destId="{C4DD5B9C-4D9E-449D-A063-107A759DF3D1}" srcOrd="9" destOrd="0" presId="urn:microsoft.com/office/officeart/2005/8/layout/target3"/>
    <dgm:cxn modelId="{34D7EBA6-3B3F-4E5C-BDCE-2BB561643E18}" type="presParOf" srcId="{2D933DCE-BBEA-46A5-98BC-CA41A7DBB761}" destId="{CD515E15-5457-47F2-8109-A2A59D66C930}" srcOrd="10" destOrd="0" presId="urn:microsoft.com/office/officeart/2005/8/layout/target3"/>
    <dgm:cxn modelId="{3080941C-59A4-4A4A-9D91-C2E0EA9A72C6}" type="presParOf" srcId="{2D933DCE-BBEA-46A5-98BC-CA41A7DBB761}" destId="{7DDB6D97-C311-42E1-B77C-B194BAE75773}" srcOrd="11" destOrd="0" presId="urn:microsoft.com/office/officeart/2005/8/layout/target3"/>
    <dgm:cxn modelId="{84196338-1327-4262-9E16-F23508A026D7}" type="presParOf" srcId="{2D933DCE-BBEA-46A5-98BC-CA41A7DBB761}" destId="{DE2B4424-17B1-4404-A13F-04051C43B79D}" srcOrd="12" destOrd="0" presId="urn:microsoft.com/office/officeart/2005/8/layout/target3"/>
    <dgm:cxn modelId="{9447F672-DF37-4B4D-B039-948EE4F281B8}" type="presParOf" srcId="{2D933DCE-BBEA-46A5-98BC-CA41A7DBB761}" destId="{555607BD-8A1D-4EBB-825A-8C74A1FB0FFC}" srcOrd="13" destOrd="0" presId="urn:microsoft.com/office/officeart/2005/8/layout/target3"/>
    <dgm:cxn modelId="{DC0FB7E0-240D-44DF-B352-5C6DD55F93D1}" type="presParOf" srcId="{2D933DCE-BBEA-46A5-98BC-CA41A7DBB761}" destId="{AAB7E4A6-9D01-402C-9D7A-6D30767F0B58}" srcOrd="14" destOrd="0" presId="urn:microsoft.com/office/officeart/2005/8/layout/target3"/>
    <dgm:cxn modelId="{C782C703-7E8A-4B0E-A3F8-6B7DFB97D0A1}" type="presParOf" srcId="{2D933DCE-BBEA-46A5-98BC-CA41A7DBB761}" destId="{359A210A-E8C9-4FD6-9BC7-434F4455A6B5}" srcOrd="15" destOrd="0" presId="urn:microsoft.com/office/officeart/2005/8/layout/target3"/>
    <dgm:cxn modelId="{FF3870A0-04FD-473E-B04C-3262911EF747}" type="presParOf" srcId="{2D933DCE-BBEA-46A5-98BC-CA41A7DBB761}" destId="{36B74B1E-3C18-4C06-BA03-CB2EB266F8FF}" srcOrd="16" destOrd="0" presId="urn:microsoft.com/office/officeart/2005/8/layout/target3"/>
    <dgm:cxn modelId="{F13D9EA2-CAB7-443D-A612-DA180AF05F4C}" type="presParOf" srcId="{2D933DCE-BBEA-46A5-98BC-CA41A7DBB761}" destId="{94413E88-B296-45A5-9057-6B5765B63A8F}" srcOrd="17" destOrd="0" presId="urn:microsoft.com/office/officeart/2005/8/layout/target3"/>
    <dgm:cxn modelId="{D0A231F7-9856-4119-9B21-5FD2F238DA59}" type="presParOf" srcId="{2D933DCE-BBEA-46A5-98BC-CA41A7DBB761}" destId="{5A434D34-FA65-40B0-A4CE-3A1E2B14A215}" srcOrd="18" destOrd="0" presId="urn:microsoft.com/office/officeart/2005/8/layout/target3"/>
    <dgm:cxn modelId="{C7348CC1-B103-466F-9892-1AFDBCFA9E5A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VY_22_INOVACE_02_16_Předložky in, on, </a:t>
          </a:r>
          <a:r>
            <a:rPr lang="cs-CZ" sz="1200" kern="1200" baseline="0" dirty="0" err="1" smtClean="0"/>
            <a:t>under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3.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0D257E-3B18-49C3-9AC5-EEBBFD4BD3A4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28DD01-A16E-40E9-8D38-ED23372E9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46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2508454-DC62-4066-9FC5-F4A91C073772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C74226A-5100-4845-9F4E-E2FD94697F3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16902730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590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procvičení předložek in, on, </a:t>
            </a:r>
            <a:r>
              <a:rPr lang="cs-CZ" dirty="0" err="1" smtClean="0"/>
              <a:t>under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si ve dvojicích upevní znalost předložek, užijí je ve větách.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724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IN, ON, UNDER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SLOVNÍ ZÁSOBA</a:t>
            </a:r>
          </a:p>
          <a:p>
            <a:pPr marL="0" indent="0">
              <a:buNone/>
            </a:pPr>
            <a:r>
              <a:rPr lang="cs-CZ" dirty="0" smtClean="0"/>
              <a:t>On = na</a:t>
            </a:r>
          </a:p>
          <a:p>
            <a:pPr marL="0" indent="0">
              <a:buNone/>
            </a:pPr>
            <a:r>
              <a:rPr lang="cs-CZ" dirty="0" smtClean="0"/>
              <a:t>In = v, ve </a:t>
            </a:r>
          </a:p>
          <a:p>
            <a:pPr marL="0" indent="0">
              <a:buNone/>
            </a:pPr>
            <a:r>
              <a:rPr lang="cs-CZ" dirty="0" err="1" smtClean="0"/>
              <a:t>Under</a:t>
            </a:r>
            <a:r>
              <a:rPr lang="cs-CZ" dirty="0" smtClean="0"/>
              <a:t> = pod</a:t>
            </a:r>
          </a:p>
          <a:p>
            <a:pPr marL="0" indent="0"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? = Kde?</a:t>
            </a:r>
          </a:p>
          <a:p>
            <a:pPr marL="0" indent="0"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? = Kde je ten míč?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533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WHERE IS THE BALL?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THE BALL IS </a:t>
            </a:r>
            <a:r>
              <a:rPr lang="cs-CZ" b="1" u="sng" dirty="0" smtClean="0"/>
              <a:t>ON</a:t>
            </a:r>
            <a:r>
              <a:rPr lang="cs-CZ" dirty="0" smtClean="0"/>
              <a:t> THE TABLE.</a:t>
            </a:r>
          </a:p>
          <a:p>
            <a:endParaRPr lang="cs-CZ" dirty="0"/>
          </a:p>
        </p:txBody>
      </p:sp>
      <p:pic>
        <p:nvPicPr>
          <p:cNvPr id="1026" name="Picture 2" descr="F:\DCIM\104_PANA\P10402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608" y="2132856"/>
            <a:ext cx="576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27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WHERE IS THE PEN?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THE PEN IS </a:t>
            </a:r>
            <a:r>
              <a:rPr lang="cs-CZ" b="1" u="sng" dirty="0" smtClean="0"/>
              <a:t>UNDER</a:t>
            </a:r>
            <a:r>
              <a:rPr lang="cs-CZ" dirty="0" smtClean="0"/>
              <a:t> THE TABLE.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F:\DCIM\104_PANA\P10402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86568"/>
            <a:ext cx="576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3014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WHERE IS THE PEN?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THE PEN IS </a:t>
            </a:r>
            <a:r>
              <a:rPr lang="cs-CZ" b="1" u="sng" dirty="0" smtClean="0"/>
              <a:t>IN</a:t>
            </a:r>
            <a:r>
              <a:rPr lang="cs-CZ" dirty="0" smtClean="0"/>
              <a:t> THE PENCIL CASE.</a:t>
            </a:r>
          </a:p>
          <a:p>
            <a:endParaRPr lang="cs-CZ" dirty="0"/>
          </a:p>
        </p:txBody>
      </p:sp>
      <p:pic>
        <p:nvPicPr>
          <p:cNvPr id="3074" name="Picture 2" descr="F:\DCIM\104_PANA\P10402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576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730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 ..……….?</a:t>
            </a:r>
          </a:p>
          <a:p>
            <a:pPr marL="0" indent="0">
              <a:buNone/>
            </a:pPr>
            <a:r>
              <a:rPr lang="cs-CZ" dirty="0" smtClean="0"/>
              <a:t>2.  </a:t>
            </a:r>
            <a:r>
              <a:rPr lang="cs-CZ" dirty="0" err="1" smtClean="0"/>
              <a:t>The</a:t>
            </a:r>
            <a:r>
              <a:rPr lang="cs-CZ" dirty="0" smtClean="0"/>
              <a:t> …………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b="1" u="sng" dirty="0" smtClean="0"/>
              <a:t>on/in/</a:t>
            </a:r>
            <a:r>
              <a:rPr lang="cs-CZ" b="1" u="sng" dirty="0" err="1" smtClean="0"/>
              <a:t>under</a:t>
            </a:r>
            <a:r>
              <a:rPr lang="cs-CZ" b="1" u="sng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31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5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</TotalTime>
  <Words>201</Words>
  <Application>Microsoft Office PowerPoint</Application>
  <PresentationFormat>Předvádění na obrazovce (4:3)</PresentationFormat>
  <Paragraphs>31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</vt:lpstr>
      <vt:lpstr>PŘEDLOŽKY IN, ON, UNDER</vt:lpstr>
      <vt:lpstr>WHERE IS THE BALL?</vt:lpstr>
      <vt:lpstr>WHERE IS THE PEN?</vt:lpstr>
      <vt:lpstr>WHERE IS THE PEN?</vt:lpstr>
      <vt:lpstr>PRÁCE VE DVOJICÍCH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 IN, ON, UNDER</dc:title>
  <dc:creator>Leona</dc:creator>
  <cp:lastModifiedBy>Leona</cp:lastModifiedBy>
  <cp:revision>4</cp:revision>
  <dcterms:created xsi:type="dcterms:W3CDTF">2012-06-27T18:28:42Z</dcterms:created>
  <dcterms:modified xsi:type="dcterms:W3CDTF">2012-07-04T16:40:43Z</dcterms:modified>
</cp:coreProperties>
</file>