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67" r:id="rId3"/>
    <p:sldId id="256" r:id="rId4"/>
    <p:sldId id="257" r:id="rId5"/>
    <p:sldId id="258" r:id="rId6"/>
    <p:sldId id="268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VY_22_INOVACE_02_12_Sloveso to </a:t>
          </a:r>
          <a:r>
            <a:rPr lang="cs-CZ" sz="1200" baseline="0" dirty="0" err="1" smtClean="0"/>
            <a:t>be</a:t>
          </a:r>
          <a:r>
            <a:rPr lang="cs-CZ" sz="1200" baseline="0" dirty="0" smtClean="0"/>
            <a:t> 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</a:t>
          </a:r>
          <a:r>
            <a:rPr lang="cs-CZ" sz="1200" dirty="0" smtClean="0"/>
            <a:t>4.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BBFE73-ACF3-43C0-B78D-3A3FA5C9F2B6}" type="presOf" srcId="{FFA013E9-5C5D-404D-8688-08171EA7A387}" destId="{E1DA18CB-4B0A-4D0C-9459-15C4B327891F}" srcOrd="0" destOrd="0" presId="urn:microsoft.com/office/officeart/2005/8/layout/target3"/>
    <dgm:cxn modelId="{7AE253A1-7BC8-4B18-BED0-24A8DC0EBBCB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A042B4F-8ABA-433C-B096-7D195D18A00B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3C16FFEF-97B8-4D94-B6FE-F7F5C69D6ED6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6A07BC5-F871-4300-B3F7-ACB95DF26C55}" type="presOf" srcId="{DAAD5A11-3EBC-47AE-AB1C-4F1B938732A7}" destId="{2D933DCE-BBEA-46A5-98BC-CA41A7DBB761}" srcOrd="0" destOrd="0" presId="urn:microsoft.com/office/officeart/2005/8/layout/target3"/>
    <dgm:cxn modelId="{A65F1AD7-3669-4208-90D6-0527ECB022ED}" type="presOf" srcId="{A4836DAF-3E6B-4198-A089-B3C0D0384F2B}" destId="{36B74B1E-3C18-4C06-BA03-CB2EB266F8FF}" srcOrd="1" destOrd="0" presId="urn:microsoft.com/office/officeart/2005/8/layout/target3"/>
    <dgm:cxn modelId="{8658E4DE-9A13-4844-B7DA-8AC441D909D8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D55C139-58CD-4C3D-B1B6-66AA447F7CE1}" type="presOf" srcId="{1D895EAB-76A7-41C6-9C6C-7D303AD4C23C}" destId="{94413E88-B296-45A5-9057-6B5765B63A8F}" srcOrd="1" destOrd="0" presId="urn:microsoft.com/office/officeart/2005/8/layout/target3"/>
    <dgm:cxn modelId="{ED2C2E55-0673-4869-BF9A-5B8A44F8E9D2}" type="presOf" srcId="{A4836DAF-3E6B-4198-A089-B3C0D0384F2B}" destId="{4F0AD45D-7E6A-4C4A-90DF-90E27C4B175D}" srcOrd="0" destOrd="0" presId="urn:microsoft.com/office/officeart/2005/8/layout/target3"/>
    <dgm:cxn modelId="{89204417-00C2-4DA1-ABE1-B45691BDC4B3}" type="presOf" srcId="{1D895EAB-76A7-41C6-9C6C-7D303AD4C23C}" destId="{347D85BD-7382-4413-9298-D06CC996458A}" srcOrd="0" destOrd="0" presId="urn:microsoft.com/office/officeart/2005/8/layout/target3"/>
    <dgm:cxn modelId="{EA1CFE9E-B4E0-466A-8909-6D57C212594A}" type="presOf" srcId="{ABD4D77B-BA54-4DFB-A762-4C734220F9AA}" destId="{A6703DA5-6D74-4C8B-9C82-31DC93531BC2}" srcOrd="1" destOrd="0" presId="urn:microsoft.com/office/officeart/2005/8/layout/target3"/>
    <dgm:cxn modelId="{B204711F-E8A1-4E6C-B714-2DCED2633DD4}" type="presParOf" srcId="{2D933DCE-BBEA-46A5-98BC-CA41A7DBB761}" destId="{D3A73299-62A4-4767-8E25-C16133A0B902}" srcOrd="0" destOrd="0" presId="urn:microsoft.com/office/officeart/2005/8/layout/target3"/>
    <dgm:cxn modelId="{F6DCAE1A-5932-4283-A38D-8CD7B21B6EBD}" type="presParOf" srcId="{2D933DCE-BBEA-46A5-98BC-CA41A7DBB761}" destId="{EE30B2AF-DDC9-42DB-9092-5595C6257A57}" srcOrd="1" destOrd="0" presId="urn:microsoft.com/office/officeart/2005/8/layout/target3"/>
    <dgm:cxn modelId="{65FA9D26-6DB8-4569-AAB1-33337B037C85}" type="presParOf" srcId="{2D933DCE-BBEA-46A5-98BC-CA41A7DBB761}" destId="{E1DA18CB-4B0A-4D0C-9459-15C4B327891F}" srcOrd="2" destOrd="0" presId="urn:microsoft.com/office/officeart/2005/8/layout/target3"/>
    <dgm:cxn modelId="{8A772C49-8DA5-439B-9E06-423072376658}" type="presParOf" srcId="{2D933DCE-BBEA-46A5-98BC-CA41A7DBB761}" destId="{29996EEB-8589-4AED-9C98-E2204A026234}" srcOrd="3" destOrd="0" presId="urn:microsoft.com/office/officeart/2005/8/layout/target3"/>
    <dgm:cxn modelId="{E918844B-B80A-4FB1-A86B-A9D14A6F5DE2}" type="presParOf" srcId="{2D933DCE-BBEA-46A5-98BC-CA41A7DBB761}" destId="{056AE7B2-579D-40D1-A57C-4E33BFED76BE}" srcOrd="4" destOrd="0" presId="urn:microsoft.com/office/officeart/2005/8/layout/target3"/>
    <dgm:cxn modelId="{C4A50197-4ED5-47B5-A3BF-E9CA9E84319B}" type="presParOf" srcId="{2D933DCE-BBEA-46A5-98BC-CA41A7DBB761}" destId="{4F0AD45D-7E6A-4C4A-90DF-90E27C4B175D}" srcOrd="5" destOrd="0" presId="urn:microsoft.com/office/officeart/2005/8/layout/target3"/>
    <dgm:cxn modelId="{7197157D-7D15-4732-BC56-A37061D7817B}" type="presParOf" srcId="{2D933DCE-BBEA-46A5-98BC-CA41A7DBB761}" destId="{1804A346-BBD3-438B-AE0F-7BEBB1E2AF96}" srcOrd="6" destOrd="0" presId="urn:microsoft.com/office/officeart/2005/8/layout/target3"/>
    <dgm:cxn modelId="{CFBF1927-C37E-4A82-AF64-B89AC397B2EF}" type="presParOf" srcId="{2D933DCE-BBEA-46A5-98BC-CA41A7DBB761}" destId="{60CB9877-708D-4C64-AA73-CFD3F3076BC2}" srcOrd="7" destOrd="0" presId="urn:microsoft.com/office/officeart/2005/8/layout/target3"/>
    <dgm:cxn modelId="{2016033E-B868-4BFB-B028-02577DC3B557}" type="presParOf" srcId="{2D933DCE-BBEA-46A5-98BC-CA41A7DBB761}" destId="{347D85BD-7382-4413-9298-D06CC996458A}" srcOrd="8" destOrd="0" presId="urn:microsoft.com/office/officeart/2005/8/layout/target3"/>
    <dgm:cxn modelId="{3318F87D-ABFA-4FF3-A88B-2B4D4AE013ED}" type="presParOf" srcId="{2D933DCE-BBEA-46A5-98BC-CA41A7DBB761}" destId="{C4DD5B9C-4D9E-449D-A063-107A759DF3D1}" srcOrd="9" destOrd="0" presId="urn:microsoft.com/office/officeart/2005/8/layout/target3"/>
    <dgm:cxn modelId="{01FB888E-B405-4895-913D-704B4CF173F5}" type="presParOf" srcId="{2D933DCE-BBEA-46A5-98BC-CA41A7DBB761}" destId="{CD515E15-5457-47F2-8109-A2A59D66C930}" srcOrd="10" destOrd="0" presId="urn:microsoft.com/office/officeart/2005/8/layout/target3"/>
    <dgm:cxn modelId="{DB3EF6C4-0BA9-4F11-95EC-E93164C1798E}" type="presParOf" srcId="{2D933DCE-BBEA-46A5-98BC-CA41A7DBB761}" destId="{7DDB6D97-C311-42E1-B77C-B194BAE75773}" srcOrd="11" destOrd="0" presId="urn:microsoft.com/office/officeart/2005/8/layout/target3"/>
    <dgm:cxn modelId="{057F69CF-B483-4E1B-93D4-5859A33C6B19}" type="presParOf" srcId="{2D933DCE-BBEA-46A5-98BC-CA41A7DBB761}" destId="{DE2B4424-17B1-4404-A13F-04051C43B79D}" srcOrd="12" destOrd="0" presId="urn:microsoft.com/office/officeart/2005/8/layout/target3"/>
    <dgm:cxn modelId="{71496F94-2D81-4632-B2F3-C20CD1AD7EB2}" type="presParOf" srcId="{2D933DCE-BBEA-46A5-98BC-CA41A7DBB761}" destId="{555607BD-8A1D-4EBB-825A-8C74A1FB0FFC}" srcOrd="13" destOrd="0" presId="urn:microsoft.com/office/officeart/2005/8/layout/target3"/>
    <dgm:cxn modelId="{76963F66-02E9-49F0-B7CD-77E1B3D0CFDD}" type="presParOf" srcId="{2D933DCE-BBEA-46A5-98BC-CA41A7DBB761}" destId="{AAB7E4A6-9D01-402C-9D7A-6D30767F0B58}" srcOrd="14" destOrd="0" presId="urn:microsoft.com/office/officeart/2005/8/layout/target3"/>
    <dgm:cxn modelId="{E7F1E300-4592-4C82-97FE-F1899EF19699}" type="presParOf" srcId="{2D933DCE-BBEA-46A5-98BC-CA41A7DBB761}" destId="{359A210A-E8C9-4FD6-9BC7-434F4455A6B5}" srcOrd="15" destOrd="0" presId="urn:microsoft.com/office/officeart/2005/8/layout/target3"/>
    <dgm:cxn modelId="{BA31B189-7FC4-430E-A91E-EFD75A756179}" type="presParOf" srcId="{2D933DCE-BBEA-46A5-98BC-CA41A7DBB761}" destId="{36B74B1E-3C18-4C06-BA03-CB2EB266F8FF}" srcOrd="16" destOrd="0" presId="urn:microsoft.com/office/officeart/2005/8/layout/target3"/>
    <dgm:cxn modelId="{A2B74843-A70D-4E4E-8FD9-9D0BA130857D}" type="presParOf" srcId="{2D933DCE-BBEA-46A5-98BC-CA41A7DBB761}" destId="{94413E88-B296-45A5-9057-6B5765B63A8F}" srcOrd="17" destOrd="0" presId="urn:microsoft.com/office/officeart/2005/8/layout/target3"/>
    <dgm:cxn modelId="{EB5ECD35-C006-417D-930A-D49FAFE3B75F}" type="presParOf" srcId="{2D933DCE-BBEA-46A5-98BC-CA41A7DBB761}" destId="{5A434D34-FA65-40B0-A4CE-3A1E2B14A215}" srcOrd="18" destOrd="0" presId="urn:microsoft.com/office/officeart/2005/8/layout/target3"/>
    <dgm:cxn modelId="{46272092-717E-4646-B5F1-6A34B6619B1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VY_22_INOVACE_02_12_Sloveso to </a:t>
          </a:r>
          <a:r>
            <a:rPr lang="cs-CZ" sz="1200" kern="1200" baseline="0" dirty="0" err="1" smtClean="0"/>
            <a:t>be</a:t>
          </a:r>
          <a:r>
            <a:rPr lang="cs-CZ" sz="1200" kern="1200" baseline="0" dirty="0" smtClean="0"/>
            <a:t> 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</a:t>
          </a:r>
          <a:r>
            <a:rPr lang="cs-CZ" sz="1200" kern="1200" dirty="0" smtClean="0"/>
            <a:t>4.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F6CF42-0DDB-4A34-94A0-85713A2756E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620972-A45C-4316-A85C-F69F5EFC6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030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39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975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861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974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844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822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88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629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598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764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325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BDA91-513C-4B34-A28F-52C5E9844F8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13088-3152-4E49-AD71-6F8CAF1407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47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340502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39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názorně vysvětluje používání slovesa to </a:t>
            </a:r>
            <a:r>
              <a:rPr lang="cs-CZ" dirty="0" err="1" smtClean="0"/>
              <a:t>be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se seznámí s dlouhým i zkráceným tvarem slovesa, vyhledávají správný tvar, překládají věty.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</p:txBody>
      </p:sp>
    </p:spTree>
    <p:extLst>
      <p:ext uri="{BB962C8B-B14F-4D97-AF65-F5344CB8AC3E}">
        <p14:creationId xmlns:p14="http://schemas.microsoft.com/office/powerpoint/2010/main" val="135720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r>
              <a:rPr lang="cs-CZ" dirty="0" smtClean="0"/>
              <a:t> - long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AM = JÁ JSEM</a:t>
            </a:r>
          </a:p>
          <a:p>
            <a:r>
              <a:rPr lang="cs-CZ" dirty="0" smtClean="0"/>
              <a:t>YOU ARE = TY JSI</a:t>
            </a:r>
          </a:p>
          <a:p>
            <a:r>
              <a:rPr lang="cs-CZ" dirty="0" smtClean="0"/>
              <a:t>HE IS = ON JE</a:t>
            </a:r>
          </a:p>
          <a:p>
            <a:r>
              <a:rPr lang="cs-CZ" dirty="0" smtClean="0"/>
              <a:t>SHE IS = ONA JE</a:t>
            </a:r>
          </a:p>
          <a:p>
            <a:r>
              <a:rPr lang="cs-CZ" dirty="0" smtClean="0"/>
              <a:t>IT IS = TO/ONO JE</a:t>
            </a:r>
          </a:p>
          <a:p>
            <a:r>
              <a:rPr lang="cs-CZ" dirty="0" smtClean="0"/>
              <a:t>WE ARE = MY JSME</a:t>
            </a:r>
          </a:p>
          <a:p>
            <a:r>
              <a:rPr lang="cs-CZ" dirty="0" smtClean="0"/>
              <a:t>YOU ARE = VY JSTE</a:t>
            </a:r>
          </a:p>
          <a:p>
            <a:r>
              <a:rPr lang="cs-CZ" dirty="0" smtClean="0"/>
              <a:t>THEY ARE = ONI JSOU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71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AM =</a:t>
            </a:r>
          </a:p>
          <a:p>
            <a:r>
              <a:rPr lang="cs-CZ" dirty="0" smtClean="0"/>
              <a:t>HE IS =</a:t>
            </a:r>
          </a:p>
          <a:p>
            <a:r>
              <a:rPr lang="cs-CZ" dirty="0" smtClean="0"/>
              <a:t>WE ARE=</a:t>
            </a:r>
          </a:p>
          <a:p>
            <a:r>
              <a:rPr lang="cs-CZ" dirty="0" smtClean="0"/>
              <a:t>THEY ARE =</a:t>
            </a:r>
          </a:p>
          <a:p>
            <a:r>
              <a:rPr lang="cs-CZ" dirty="0" smtClean="0"/>
              <a:t>SHE IS =</a:t>
            </a:r>
          </a:p>
          <a:p>
            <a:r>
              <a:rPr lang="cs-CZ" dirty="0" smtClean="0"/>
              <a:t>IT IS =</a:t>
            </a:r>
          </a:p>
          <a:p>
            <a:r>
              <a:rPr lang="cs-CZ" dirty="0" smtClean="0"/>
              <a:t>YOU ARE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26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r>
              <a:rPr lang="cs-CZ" dirty="0" smtClean="0"/>
              <a:t> –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/v mluvené řeči se obvykle setkáváme se staženými tvary/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I AM – I´M</a:t>
            </a:r>
          </a:p>
          <a:p>
            <a:r>
              <a:rPr lang="cs-CZ" dirty="0" smtClean="0"/>
              <a:t>YOU ARE – YOU´RE</a:t>
            </a:r>
          </a:p>
          <a:p>
            <a:r>
              <a:rPr lang="cs-CZ" dirty="0" smtClean="0"/>
              <a:t>HE IS – HE´S</a:t>
            </a:r>
          </a:p>
          <a:p>
            <a:r>
              <a:rPr lang="cs-CZ" dirty="0" smtClean="0"/>
              <a:t>SHE IS – SHE´S</a:t>
            </a:r>
          </a:p>
          <a:p>
            <a:r>
              <a:rPr lang="cs-CZ" dirty="0" smtClean="0"/>
              <a:t>IT IS – IT´S</a:t>
            </a:r>
          </a:p>
          <a:p>
            <a:r>
              <a:rPr lang="cs-CZ" dirty="0" smtClean="0"/>
              <a:t>WE ARE – WE´RE</a:t>
            </a:r>
          </a:p>
          <a:p>
            <a:r>
              <a:rPr lang="cs-CZ" dirty="0" smtClean="0"/>
              <a:t>YOU ARE – YOU´RE</a:t>
            </a:r>
          </a:p>
          <a:p>
            <a:r>
              <a:rPr lang="cs-CZ" dirty="0" smtClean="0"/>
              <a:t>THEY ARE – THEY´RE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8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 jsme =</a:t>
            </a:r>
          </a:p>
          <a:p>
            <a:r>
              <a:rPr lang="cs-CZ" dirty="0" smtClean="0"/>
              <a:t>Oni jsou =</a:t>
            </a:r>
          </a:p>
          <a:p>
            <a:r>
              <a:rPr lang="cs-CZ" dirty="0" smtClean="0"/>
              <a:t>Já jsem =</a:t>
            </a:r>
          </a:p>
          <a:p>
            <a:r>
              <a:rPr lang="cs-CZ" dirty="0" smtClean="0"/>
              <a:t>Vy jste =</a:t>
            </a:r>
          </a:p>
          <a:p>
            <a:r>
              <a:rPr lang="cs-CZ" dirty="0" smtClean="0"/>
              <a:t>On je =</a:t>
            </a:r>
          </a:p>
          <a:p>
            <a:r>
              <a:rPr lang="cs-CZ" dirty="0" smtClean="0"/>
              <a:t>Ty jsi =</a:t>
            </a:r>
          </a:p>
          <a:p>
            <a:r>
              <a:rPr lang="cs-CZ" dirty="0" smtClean="0"/>
              <a:t>Ona je =</a:t>
            </a:r>
          </a:p>
          <a:p>
            <a:r>
              <a:rPr lang="cs-CZ" dirty="0" smtClean="0"/>
              <a:t>Ono je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12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AM A GIRL.</a:t>
            </a:r>
          </a:p>
          <a:p>
            <a:r>
              <a:rPr lang="cs-CZ" dirty="0" smtClean="0"/>
              <a:t>YOU ARE A BOY.</a:t>
            </a:r>
          </a:p>
          <a:p>
            <a:r>
              <a:rPr lang="cs-CZ" dirty="0" smtClean="0"/>
              <a:t>HE IS AT HOME.</a:t>
            </a:r>
          </a:p>
          <a:p>
            <a:r>
              <a:rPr lang="cs-CZ" dirty="0" smtClean="0"/>
              <a:t>SHE IS FROM CZECH REPUBLIC.</a:t>
            </a:r>
          </a:p>
          <a:p>
            <a:r>
              <a:rPr lang="cs-CZ" dirty="0" smtClean="0"/>
              <a:t>IT </a:t>
            </a:r>
            <a:r>
              <a:rPr lang="cs-CZ" dirty="0" smtClean="0"/>
              <a:t>IS A GREEN.</a:t>
            </a:r>
          </a:p>
          <a:p>
            <a:r>
              <a:rPr lang="cs-CZ" dirty="0" smtClean="0"/>
              <a:t>WE ARE PUPILS.</a:t>
            </a:r>
          </a:p>
          <a:p>
            <a:r>
              <a:rPr lang="cs-CZ" dirty="0" smtClean="0"/>
              <a:t>YOU ARE IN THE KITCHEN.</a:t>
            </a:r>
          </a:p>
          <a:p>
            <a:r>
              <a:rPr lang="cs-CZ" dirty="0" smtClean="0"/>
              <a:t>THEY ARE FROM LONDON.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32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/JÁ/ JSEM CHLAPEC.</a:t>
            </a:r>
          </a:p>
          <a:p>
            <a:r>
              <a:rPr lang="cs-CZ" dirty="0" smtClean="0"/>
              <a:t>/TY/ JSI DÍVKA.</a:t>
            </a:r>
          </a:p>
          <a:p>
            <a:r>
              <a:rPr lang="cs-CZ" dirty="0" smtClean="0"/>
              <a:t>/ON/ JE DOMA.</a:t>
            </a:r>
          </a:p>
          <a:p>
            <a:r>
              <a:rPr lang="cs-CZ" dirty="0" smtClean="0"/>
              <a:t>/ONA/ JE ŽÁKYNĚ.</a:t>
            </a:r>
          </a:p>
          <a:p>
            <a:r>
              <a:rPr lang="cs-CZ" dirty="0" smtClean="0"/>
              <a:t>/ONO, TO/ JE ČERVENÉ.</a:t>
            </a:r>
          </a:p>
          <a:p>
            <a:r>
              <a:rPr lang="cs-CZ" dirty="0" smtClean="0"/>
              <a:t>/MY/ JSME RODINA.</a:t>
            </a:r>
          </a:p>
          <a:p>
            <a:r>
              <a:rPr lang="cs-CZ" dirty="0" smtClean="0"/>
              <a:t>/VY/ JSTE VE ŠKOLE.</a:t>
            </a:r>
          </a:p>
          <a:p>
            <a:r>
              <a:rPr lang="cs-CZ" dirty="0" smtClean="0"/>
              <a:t>/ONI/ JSOU DĚTI.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19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75</TotalTime>
  <Words>331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To be - long forms</vt:lpstr>
      <vt:lpstr>Translate </vt:lpstr>
      <vt:lpstr>To be – short forms /v mluvené řeči se obvykle setkáváme se staženými tvary/</vt:lpstr>
      <vt:lpstr>Translate</vt:lpstr>
      <vt:lpstr>Translate</vt:lpstr>
      <vt:lpstr>Translate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 - long forms</dc:title>
  <dc:creator>Leona</dc:creator>
  <cp:lastModifiedBy>Leona</cp:lastModifiedBy>
  <cp:revision>8</cp:revision>
  <dcterms:created xsi:type="dcterms:W3CDTF">2012-04-15T18:14:23Z</dcterms:created>
  <dcterms:modified xsi:type="dcterms:W3CDTF">2012-07-04T14:32:26Z</dcterms:modified>
</cp:coreProperties>
</file>