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8" r:id="rId2"/>
    <p:sldId id="259" r:id="rId3"/>
    <p:sldId id="264" r:id="rId4"/>
    <p:sldId id="263" r:id="rId5"/>
    <p:sldId id="269" r:id="rId6"/>
    <p:sldId id="268" r:id="rId7"/>
    <p:sldId id="267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VY_22_INOVACE_02_13_Sloveso to </a:t>
          </a:r>
          <a:r>
            <a:rPr lang="cs-CZ" sz="1200" baseline="0" dirty="0" err="1" smtClean="0"/>
            <a:t>be</a:t>
          </a:r>
          <a:r>
            <a:rPr lang="cs-CZ" sz="1200" baseline="0" dirty="0" smtClean="0"/>
            <a:t> 2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</a:t>
          </a:r>
          <a:r>
            <a:rPr lang="cs-CZ" sz="1000" smtClean="0"/>
            <a:t>jazyk </a:t>
          </a:r>
          <a:r>
            <a:rPr lang="cs-CZ" sz="1200" smtClean="0"/>
            <a:t> </a:t>
          </a:r>
          <a:r>
            <a:rPr lang="cs-CZ" sz="1200" smtClean="0"/>
            <a:t>5. </a:t>
          </a:r>
          <a:r>
            <a:rPr lang="cs-CZ" sz="1200" dirty="0" smtClean="0"/>
            <a:t>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C08F29-FFAE-4F4D-BEBA-602FE212CD39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FD85147-BBD0-46F1-AF9B-609C87536B41}" type="presOf" srcId="{ABD4D77B-BA54-4DFB-A762-4C734220F9AA}" destId="{A6703DA5-6D74-4C8B-9C82-31DC93531BC2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61379335-7EF7-444F-8F9C-5AD51165A766}" type="presOf" srcId="{DAAD5A11-3EBC-47AE-AB1C-4F1B938732A7}" destId="{2D933DCE-BBEA-46A5-98BC-CA41A7DBB761}" srcOrd="0" destOrd="0" presId="urn:microsoft.com/office/officeart/2005/8/layout/target3"/>
    <dgm:cxn modelId="{FD041C9A-99FA-4D3C-9E4A-F8505843E1B4}" type="presOf" srcId="{ABD4D77B-BA54-4DFB-A762-4C734220F9AA}" destId="{AAB7E4A6-9D01-402C-9D7A-6D30767F0B58}" srcOrd="0" destOrd="0" presId="urn:microsoft.com/office/officeart/2005/8/layout/target3"/>
    <dgm:cxn modelId="{B113FD6C-F2C8-4259-81C1-D2C9C39FB3E9}" type="presOf" srcId="{D9242A4C-F33A-42E2-BFA4-EC80805DCD32}" destId="{7DDB6D97-C311-42E1-B77C-B194BAE75773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1BD25B8F-50F5-4B56-926D-89D354D3DBF3}" type="presOf" srcId="{FFA013E9-5C5D-404D-8688-08171EA7A387}" destId="{359A210A-E8C9-4FD6-9BC7-434F4455A6B5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5C100E01-A24B-4BBF-81F2-37B6B0F1FC3B}" type="presOf" srcId="{FFA013E9-5C5D-404D-8688-08171EA7A387}" destId="{E1DA18CB-4B0A-4D0C-9459-15C4B327891F}" srcOrd="0" destOrd="0" presId="urn:microsoft.com/office/officeart/2005/8/layout/target3"/>
    <dgm:cxn modelId="{2712B3C9-87BF-4CFD-9DD6-14EA3985B15E}" type="presOf" srcId="{D9242A4C-F33A-42E2-BFA4-EC80805DCD32}" destId="{5A434D34-FA65-40B0-A4CE-3A1E2B14A215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B97E0C5D-D806-49CA-83A9-64908A47A5E0}" type="presOf" srcId="{A4836DAF-3E6B-4198-A089-B3C0D0384F2B}" destId="{4F0AD45D-7E6A-4C4A-90DF-90E27C4B175D}" srcOrd="0" destOrd="0" presId="urn:microsoft.com/office/officeart/2005/8/layout/target3"/>
    <dgm:cxn modelId="{C85E93B5-5AC2-42B7-9BAB-09B31FB13747}" type="presOf" srcId="{1D895EAB-76A7-41C6-9C6C-7D303AD4C23C}" destId="{347D85BD-7382-4413-9298-D06CC996458A}" srcOrd="0" destOrd="0" presId="urn:microsoft.com/office/officeart/2005/8/layout/target3"/>
    <dgm:cxn modelId="{2E4CEA0D-A99B-41AC-A8A2-5192870652B6}" type="presOf" srcId="{A4836DAF-3E6B-4198-A089-B3C0D0384F2B}" destId="{36B74B1E-3C18-4C06-BA03-CB2EB266F8FF}" srcOrd="1" destOrd="0" presId="urn:microsoft.com/office/officeart/2005/8/layout/target3"/>
    <dgm:cxn modelId="{BFA0EB88-C01C-4403-983B-BD780773D8C5}" type="presParOf" srcId="{2D933DCE-BBEA-46A5-98BC-CA41A7DBB761}" destId="{D3A73299-62A4-4767-8E25-C16133A0B902}" srcOrd="0" destOrd="0" presId="urn:microsoft.com/office/officeart/2005/8/layout/target3"/>
    <dgm:cxn modelId="{328716CA-7ACD-4228-BF10-03165F0ADFEC}" type="presParOf" srcId="{2D933DCE-BBEA-46A5-98BC-CA41A7DBB761}" destId="{EE30B2AF-DDC9-42DB-9092-5595C6257A57}" srcOrd="1" destOrd="0" presId="urn:microsoft.com/office/officeart/2005/8/layout/target3"/>
    <dgm:cxn modelId="{5CE4DEA9-97A2-4B9F-AEF0-2BFE710C4634}" type="presParOf" srcId="{2D933DCE-BBEA-46A5-98BC-CA41A7DBB761}" destId="{E1DA18CB-4B0A-4D0C-9459-15C4B327891F}" srcOrd="2" destOrd="0" presId="urn:microsoft.com/office/officeart/2005/8/layout/target3"/>
    <dgm:cxn modelId="{C4383EE4-F27D-47E4-9A26-38A39A73E3F1}" type="presParOf" srcId="{2D933DCE-BBEA-46A5-98BC-CA41A7DBB761}" destId="{29996EEB-8589-4AED-9C98-E2204A026234}" srcOrd="3" destOrd="0" presId="urn:microsoft.com/office/officeart/2005/8/layout/target3"/>
    <dgm:cxn modelId="{39B3ECD8-2C65-4D00-A088-BFD8353E2816}" type="presParOf" srcId="{2D933DCE-BBEA-46A5-98BC-CA41A7DBB761}" destId="{056AE7B2-579D-40D1-A57C-4E33BFED76BE}" srcOrd="4" destOrd="0" presId="urn:microsoft.com/office/officeart/2005/8/layout/target3"/>
    <dgm:cxn modelId="{716AD1E3-6C90-4EC8-B065-26DB44F436CB}" type="presParOf" srcId="{2D933DCE-BBEA-46A5-98BC-CA41A7DBB761}" destId="{4F0AD45D-7E6A-4C4A-90DF-90E27C4B175D}" srcOrd="5" destOrd="0" presId="urn:microsoft.com/office/officeart/2005/8/layout/target3"/>
    <dgm:cxn modelId="{D208AA35-80FF-4687-954F-83F5D3D3EEB9}" type="presParOf" srcId="{2D933DCE-BBEA-46A5-98BC-CA41A7DBB761}" destId="{1804A346-BBD3-438B-AE0F-7BEBB1E2AF96}" srcOrd="6" destOrd="0" presId="urn:microsoft.com/office/officeart/2005/8/layout/target3"/>
    <dgm:cxn modelId="{FE88AC46-94A9-49AF-BE89-379130CBBAA9}" type="presParOf" srcId="{2D933DCE-BBEA-46A5-98BC-CA41A7DBB761}" destId="{60CB9877-708D-4C64-AA73-CFD3F3076BC2}" srcOrd="7" destOrd="0" presId="urn:microsoft.com/office/officeart/2005/8/layout/target3"/>
    <dgm:cxn modelId="{9D2DAA26-4431-41C7-BF94-FAF39DBCD653}" type="presParOf" srcId="{2D933DCE-BBEA-46A5-98BC-CA41A7DBB761}" destId="{347D85BD-7382-4413-9298-D06CC996458A}" srcOrd="8" destOrd="0" presId="urn:microsoft.com/office/officeart/2005/8/layout/target3"/>
    <dgm:cxn modelId="{212352B4-3628-4026-8B0B-A4CF629F7A0D}" type="presParOf" srcId="{2D933DCE-BBEA-46A5-98BC-CA41A7DBB761}" destId="{C4DD5B9C-4D9E-449D-A063-107A759DF3D1}" srcOrd="9" destOrd="0" presId="urn:microsoft.com/office/officeart/2005/8/layout/target3"/>
    <dgm:cxn modelId="{1BC5EA06-74B0-4323-B1DB-542499F760B1}" type="presParOf" srcId="{2D933DCE-BBEA-46A5-98BC-CA41A7DBB761}" destId="{CD515E15-5457-47F2-8109-A2A59D66C930}" srcOrd="10" destOrd="0" presId="urn:microsoft.com/office/officeart/2005/8/layout/target3"/>
    <dgm:cxn modelId="{7A57D7BD-5933-4926-B2F7-24D035B37C4B}" type="presParOf" srcId="{2D933DCE-BBEA-46A5-98BC-CA41A7DBB761}" destId="{7DDB6D97-C311-42E1-B77C-B194BAE75773}" srcOrd="11" destOrd="0" presId="urn:microsoft.com/office/officeart/2005/8/layout/target3"/>
    <dgm:cxn modelId="{4FCFF3F5-1591-43A5-9FDA-7EA300B497B5}" type="presParOf" srcId="{2D933DCE-BBEA-46A5-98BC-CA41A7DBB761}" destId="{DE2B4424-17B1-4404-A13F-04051C43B79D}" srcOrd="12" destOrd="0" presId="urn:microsoft.com/office/officeart/2005/8/layout/target3"/>
    <dgm:cxn modelId="{3FDC79C7-18BD-4E12-BB79-5C3DCEB20891}" type="presParOf" srcId="{2D933DCE-BBEA-46A5-98BC-CA41A7DBB761}" destId="{555607BD-8A1D-4EBB-825A-8C74A1FB0FFC}" srcOrd="13" destOrd="0" presId="urn:microsoft.com/office/officeart/2005/8/layout/target3"/>
    <dgm:cxn modelId="{7B74AD45-7A75-40EB-B18D-3C4D301058B3}" type="presParOf" srcId="{2D933DCE-BBEA-46A5-98BC-CA41A7DBB761}" destId="{AAB7E4A6-9D01-402C-9D7A-6D30767F0B58}" srcOrd="14" destOrd="0" presId="urn:microsoft.com/office/officeart/2005/8/layout/target3"/>
    <dgm:cxn modelId="{57D04AF0-1D47-49C4-95AC-388DA22634DE}" type="presParOf" srcId="{2D933DCE-BBEA-46A5-98BC-CA41A7DBB761}" destId="{359A210A-E8C9-4FD6-9BC7-434F4455A6B5}" srcOrd="15" destOrd="0" presId="urn:microsoft.com/office/officeart/2005/8/layout/target3"/>
    <dgm:cxn modelId="{FBD91491-C642-4214-9153-4B54D7CAEB4B}" type="presParOf" srcId="{2D933DCE-BBEA-46A5-98BC-CA41A7DBB761}" destId="{36B74B1E-3C18-4C06-BA03-CB2EB266F8FF}" srcOrd="16" destOrd="0" presId="urn:microsoft.com/office/officeart/2005/8/layout/target3"/>
    <dgm:cxn modelId="{E4166143-B37F-49AB-B9C1-D4BD8E51B23E}" type="presParOf" srcId="{2D933DCE-BBEA-46A5-98BC-CA41A7DBB761}" destId="{94413E88-B296-45A5-9057-6B5765B63A8F}" srcOrd="17" destOrd="0" presId="urn:microsoft.com/office/officeart/2005/8/layout/target3"/>
    <dgm:cxn modelId="{9B1B9311-EE21-43A0-A4D2-DBAD1C3F3A66}" type="presParOf" srcId="{2D933DCE-BBEA-46A5-98BC-CA41A7DBB761}" destId="{5A434D34-FA65-40B0-A4CE-3A1E2B14A215}" srcOrd="18" destOrd="0" presId="urn:microsoft.com/office/officeart/2005/8/layout/target3"/>
    <dgm:cxn modelId="{6406AC5B-05B2-4F3A-9CFB-A7F163108446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VY_22_INOVACE_02_13_Sloveso to </a:t>
          </a:r>
          <a:r>
            <a:rPr lang="cs-CZ" sz="1200" kern="1200" baseline="0" dirty="0" err="1" smtClean="0"/>
            <a:t>be</a:t>
          </a:r>
          <a:r>
            <a:rPr lang="cs-CZ" sz="1200" kern="1200" baseline="0" dirty="0" smtClean="0"/>
            <a:t> 2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</a:t>
          </a:r>
          <a:r>
            <a:rPr lang="cs-CZ" sz="1000" kern="1200" smtClean="0"/>
            <a:t>jazyk </a:t>
          </a:r>
          <a:r>
            <a:rPr lang="cs-CZ" sz="1200" kern="1200" smtClean="0"/>
            <a:t> </a:t>
          </a:r>
          <a:r>
            <a:rPr lang="cs-CZ" sz="1200" kern="1200" smtClean="0"/>
            <a:t>5. </a:t>
          </a:r>
          <a:r>
            <a:rPr lang="cs-CZ" sz="1200" kern="1200" dirty="0" smtClean="0"/>
            <a:t>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2E557-38F9-429E-83CA-968F8721285B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68D811-0406-4AB4-A949-159853C0C5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80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EF425-6FA8-4995-AF48-36833AD89F4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1DACB-A31F-408D-9789-06DE5F4A0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890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EF425-6FA8-4995-AF48-36833AD89F4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1DACB-A31F-408D-9789-06DE5F4A0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7443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EF425-6FA8-4995-AF48-36833AD89F4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1DACB-A31F-408D-9789-06DE5F4A0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730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EF425-6FA8-4995-AF48-36833AD89F4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1DACB-A31F-408D-9789-06DE5F4A0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2296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EF425-6FA8-4995-AF48-36833AD89F4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1DACB-A31F-408D-9789-06DE5F4A0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731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EF425-6FA8-4995-AF48-36833AD89F4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1DACB-A31F-408D-9789-06DE5F4A0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625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EF425-6FA8-4995-AF48-36833AD89F4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1DACB-A31F-408D-9789-06DE5F4A0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840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EF425-6FA8-4995-AF48-36833AD89F4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1DACB-A31F-408D-9789-06DE5F4A0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6059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EF425-6FA8-4995-AF48-36833AD89F4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1DACB-A31F-408D-9789-06DE5F4A0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480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EF425-6FA8-4995-AF48-36833AD89F4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1DACB-A31F-408D-9789-06DE5F4A0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716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EF425-6FA8-4995-AF48-36833AD89F4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81DACB-A31F-408D-9789-06DE5F4A0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79447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7EF425-6FA8-4995-AF48-36833AD89F40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1DACB-A31F-408D-9789-06DE5F4A0F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701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0214766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643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názorně vysvětluje časování slovesa to </a:t>
            </a:r>
            <a:r>
              <a:rPr lang="cs-CZ" dirty="0" err="1" smtClean="0"/>
              <a:t>be</a:t>
            </a:r>
            <a:r>
              <a:rPr lang="cs-CZ" dirty="0" smtClean="0"/>
              <a:t> v otázce a v záporu.</a:t>
            </a:r>
          </a:p>
          <a:p>
            <a:r>
              <a:rPr lang="cs-CZ" dirty="0" smtClean="0"/>
              <a:t>Žáci procvičují časování slovesa ve větách, překládají věty.</a:t>
            </a:r>
          </a:p>
          <a:p>
            <a:r>
              <a:rPr lang="cs-CZ" dirty="0" smtClean="0"/>
              <a:t>Materiál doporučuji prezentovat na interaktivní tabuli.</a:t>
            </a:r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841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</a:t>
            </a:r>
            <a:r>
              <a:rPr lang="cs-CZ" dirty="0" err="1" smtClean="0"/>
              <a:t>be</a:t>
            </a:r>
            <a:r>
              <a:rPr lang="cs-CZ" dirty="0" smtClean="0"/>
              <a:t> - </a:t>
            </a:r>
            <a:r>
              <a:rPr lang="cs-CZ" dirty="0" err="1" smtClean="0"/>
              <a:t>questions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AM I ……?</a:t>
            </a:r>
          </a:p>
          <a:p>
            <a:r>
              <a:rPr lang="cs-CZ" dirty="0" smtClean="0"/>
              <a:t>ARE YOU ……?</a:t>
            </a:r>
          </a:p>
          <a:p>
            <a:r>
              <a:rPr lang="cs-CZ" dirty="0" smtClean="0"/>
              <a:t>IS HE ……?</a:t>
            </a:r>
          </a:p>
          <a:p>
            <a:r>
              <a:rPr lang="cs-CZ" dirty="0" smtClean="0"/>
              <a:t>IS SHE ……?</a:t>
            </a:r>
          </a:p>
          <a:p>
            <a:r>
              <a:rPr lang="cs-CZ" dirty="0" smtClean="0"/>
              <a:t>IS IT ……?</a:t>
            </a:r>
          </a:p>
          <a:p>
            <a:r>
              <a:rPr lang="cs-CZ" dirty="0" smtClean="0"/>
              <a:t>ARE WE ……?</a:t>
            </a:r>
          </a:p>
          <a:p>
            <a:r>
              <a:rPr lang="cs-CZ" dirty="0" smtClean="0"/>
              <a:t>ARE YOU ……?</a:t>
            </a:r>
          </a:p>
          <a:p>
            <a:r>
              <a:rPr lang="cs-CZ" dirty="0" smtClean="0"/>
              <a:t>ARE THEY ……?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672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 </a:t>
            </a:r>
            <a:r>
              <a:rPr lang="cs-CZ" dirty="0" err="1" smtClean="0"/>
              <a:t>be</a:t>
            </a:r>
            <a:r>
              <a:rPr lang="cs-CZ" dirty="0" smtClean="0"/>
              <a:t> - negative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I AM NOT /´M NOT/ </a:t>
            </a:r>
            <a:r>
              <a:rPr lang="cs-CZ" b="1" u="sng" dirty="0" smtClean="0"/>
              <a:t>v 1.os.j.č. not nezkracujeme!</a:t>
            </a:r>
          </a:p>
          <a:p>
            <a:r>
              <a:rPr lang="cs-CZ" dirty="0" smtClean="0"/>
              <a:t>YOU ARE NOT /AREN´T/</a:t>
            </a:r>
          </a:p>
          <a:p>
            <a:r>
              <a:rPr lang="cs-CZ" dirty="0" smtClean="0"/>
              <a:t>HE IS NOT /ISN´T/</a:t>
            </a:r>
          </a:p>
          <a:p>
            <a:r>
              <a:rPr lang="cs-CZ" dirty="0" smtClean="0"/>
              <a:t>SHE IS NOT /ISN´T/</a:t>
            </a:r>
          </a:p>
          <a:p>
            <a:r>
              <a:rPr lang="cs-CZ" dirty="0" smtClean="0"/>
              <a:t>IT IS NOT /ISN´T/</a:t>
            </a:r>
          </a:p>
          <a:p>
            <a:r>
              <a:rPr lang="cs-CZ" dirty="0" smtClean="0"/>
              <a:t>WE ARE NOT /AREN´T/</a:t>
            </a:r>
          </a:p>
          <a:p>
            <a:r>
              <a:rPr lang="cs-CZ" dirty="0" smtClean="0"/>
              <a:t>YOU ARE NOT /AREN´T/</a:t>
            </a:r>
          </a:p>
          <a:p>
            <a:r>
              <a:rPr lang="cs-CZ" dirty="0" smtClean="0"/>
              <a:t>THEY ARE NOT /AREN´T/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6455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AM NOT A GIRL.</a:t>
            </a:r>
          </a:p>
          <a:p>
            <a:r>
              <a:rPr lang="cs-CZ" dirty="0" smtClean="0"/>
              <a:t>YOU ARE NOT A BOY.</a:t>
            </a:r>
          </a:p>
          <a:p>
            <a:r>
              <a:rPr lang="cs-CZ" dirty="0" smtClean="0"/>
              <a:t>HE IS NOT AT SCHOOL.</a:t>
            </a:r>
          </a:p>
          <a:p>
            <a:r>
              <a:rPr lang="cs-CZ" dirty="0" smtClean="0"/>
              <a:t>SHE IS NOT FROM LONDON.</a:t>
            </a:r>
          </a:p>
          <a:p>
            <a:r>
              <a:rPr lang="cs-CZ" dirty="0" smtClean="0"/>
              <a:t>IT IS NOT A RED.</a:t>
            </a:r>
          </a:p>
          <a:p>
            <a:r>
              <a:rPr lang="cs-CZ" dirty="0" smtClean="0"/>
              <a:t>WE ARE NOT CHILDREN.</a:t>
            </a:r>
          </a:p>
          <a:p>
            <a:r>
              <a:rPr lang="cs-CZ" dirty="0" smtClean="0"/>
              <a:t>YOU ARE NOT IN THE HALL.</a:t>
            </a:r>
          </a:p>
          <a:p>
            <a:r>
              <a:rPr lang="cs-CZ" dirty="0" smtClean="0"/>
              <a:t>THEY ARE NOT AT HOME.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6588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/JÁ/ NEJSEM CHLAPEC.</a:t>
            </a:r>
          </a:p>
          <a:p>
            <a:r>
              <a:rPr lang="cs-CZ" dirty="0" smtClean="0"/>
              <a:t>/TY/ NEJSI DÍVKA.</a:t>
            </a:r>
          </a:p>
          <a:p>
            <a:r>
              <a:rPr lang="cs-CZ" dirty="0" smtClean="0"/>
              <a:t>/ON/ NENÍ DOMA.</a:t>
            </a:r>
          </a:p>
          <a:p>
            <a:r>
              <a:rPr lang="cs-CZ" dirty="0" smtClean="0"/>
              <a:t>/ONA/ NENÍ ŽÁKYNĚ.</a:t>
            </a:r>
          </a:p>
          <a:p>
            <a:r>
              <a:rPr lang="cs-CZ" dirty="0" smtClean="0"/>
              <a:t>/ONO, TO/ NENÍ ČERVENÉ.</a:t>
            </a:r>
          </a:p>
          <a:p>
            <a:r>
              <a:rPr lang="cs-CZ" dirty="0" smtClean="0"/>
              <a:t>/MY/ NEJSME RODINA.</a:t>
            </a:r>
          </a:p>
          <a:p>
            <a:r>
              <a:rPr lang="cs-CZ" dirty="0" smtClean="0"/>
              <a:t>/VY/ NEJSTE VE ŠKOLE.</a:t>
            </a:r>
          </a:p>
          <a:p>
            <a:r>
              <a:rPr lang="cs-CZ" dirty="0" smtClean="0"/>
              <a:t>/ONI/ NEJSOU DĚTI.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5286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I AM NOT A GIRL.</a:t>
            </a:r>
          </a:p>
          <a:p>
            <a:r>
              <a:rPr lang="cs-CZ" dirty="0" smtClean="0"/>
              <a:t>YOU ARE NOT A BOY.</a:t>
            </a:r>
          </a:p>
          <a:p>
            <a:r>
              <a:rPr lang="cs-CZ" dirty="0" smtClean="0"/>
              <a:t>HE IS NOT AT HOME.</a:t>
            </a:r>
          </a:p>
          <a:p>
            <a:r>
              <a:rPr lang="cs-CZ" dirty="0" smtClean="0"/>
              <a:t>SHE IS NOT FROM CZECH REPUBLIC.</a:t>
            </a:r>
          </a:p>
          <a:p>
            <a:r>
              <a:rPr lang="cs-CZ" dirty="0" smtClean="0"/>
              <a:t>IT IS NOT A GREEN.</a:t>
            </a:r>
          </a:p>
          <a:p>
            <a:r>
              <a:rPr lang="cs-CZ" dirty="0" smtClean="0"/>
              <a:t>WE ARE NOT PUPILS.</a:t>
            </a:r>
          </a:p>
          <a:p>
            <a:r>
              <a:rPr lang="cs-CZ" dirty="0" smtClean="0"/>
              <a:t>YOU ARE NOT IN THE KITCHEN.</a:t>
            </a:r>
          </a:p>
          <a:p>
            <a:r>
              <a:rPr lang="cs-CZ" dirty="0" smtClean="0"/>
              <a:t>THEY ARE NOT FROM LONDON.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3652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T</a:t>
            </a:r>
            <a:r>
              <a:rPr lang="cs-CZ" dirty="0" err="1" smtClean="0"/>
              <a:t>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AM I A PUPIL?</a:t>
            </a:r>
          </a:p>
          <a:p>
            <a:r>
              <a:rPr lang="cs-CZ" dirty="0" smtClean="0"/>
              <a:t>ARE YOU IN THE GARDEN?</a:t>
            </a:r>
          </a:p>
          <a:p>
            <a:r>
              <a:rPr lang="cs-CZ" dirty="0" smtClean="0"/>
              <a:t>IS HE A DAD?</a:t>
            </a:r>
          </a:p>
          <a:p>
            <a:r>
              <a:rPr lang="cs-CZ" dirty="0" smtClean="0"/>
              <a:t>IS SHE A MUM?</a:t>
            </a:r>
          </a:p>
          <a:p>
            <a:r>
              <a:rPr lang="cs-CZ" dirty="0" smtClean="0"/>
              <a:t>IS IT A RED?</a:t>
            </a:r>
          </a:p>
          <a:p>
            <a:r>
              <a:rPr lang="cs-CZ" dirty="0" smtClean="0"/>
              <a:t>ARE WE FROM AMERICA?</a:t>
            </a:r>
          </a:p>
          <a:p>
            <a:r>
              <a:rPr lang="cs-CZ" dirty="0" smtClean="0"/>
              <a:t>ARE YOU FROM LONDON?</a:t>
            </a:r>
          </a:p>
          <a:p>
            <a:r>
              <a:rPr lang="cs-CZ" dirty="0" smtClean="0"/>
              <a:t>ARE THEY BABIES?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466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385</Words>
  <Application>Microsoft Office PowerPoint</Application>
  <PresentationFormat>Předvádění na obrazovce (4:3)</PresentationFormat>
  <Paragraphs>66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To be - questions</vt:lpstr>
      <vt:lpstr>To be - negative</vt:lpstr>
      <vt:lpstr>Translate</vt:lpstr>
      <vt:lpstr>Translate </vt:lpstr>
      <vt:lpstr>Translate</vt:lpstr>
      <vt:lpstr>Translate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5</cp:revision>
  <dcterms:created xsi:type="dcterms:W3CDTF">2012-07-04T14:03:45Z</dcterms:created>
  <dcterms:modified xsi:type="dcterms:W3CDTF">2012-12-01T09:09:30Z</dcterms:modified>
</cp:coreProperties>
</file>