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VY_22_INOVACE_02_18_Sloveso </a:t>
          </a:r>
          <a:r>
            <a:rPr lang="cs-CZ" sz="1200" baseline="0" dirty="0" err="1" smtClean="0"/>
            <a:t>have</a:t>
          </a:r>
          <a:r>
            <a:rPr lang="cs-CZ" sz="1200" baseline="0" dirty="0" smtClean="0"/>
            <a:t> </a:t>
          </a:r>
          <a:r>
            <a:rPr lang="cs-CZ" sz="1200" baseline="0" dirty="0" err="1" smtClean="0"/>
            <a:t>got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</a:t>
          </a:r>
          <a:r>
            <a:rPr lang="cs-CZ" sz="1200" dirty="0" smtClean="0"/>
            <a:t>5.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6BBB7D-39D6-4138-B55D-D685602B9539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DA71DE2-953C-419B-B085-2BADB30FE3BB}" type="presOf" srcId="{D9242A4C-F33A-42E2-BFA4-EC80805DCD32}" destId="{7DDB6D97-C311-42E1-B77C-B194BAE75773}" srcOrd="0" destOrd="0" presId="urn:microsoft.com/office/officeart/2005/8/layout/target3"/>
    <dgm:cxn modelId="{D62685A2-2F7A-4D78-B904-634B5BDFFE8E}" type="presOf" srcId="{ABD4D77B-BA54-4DFB-A762-4C734220F9AA}" destId="{A6703DA5-6D74-4C8B-9C82-31DC93531BC2}" srcOrd="1" destOrd="0" presId="urn:microsoft.com/office/officeart/2005/8/layout/target3"/>
    <dgm:cxn modelId="{3AD93943-B690-4879-A1D4-FBBAD9742616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33C309E-E23D-43C7-9122-62469F5BF9F3}" type="presOf" srcId="{DAAD5A11-3EBC-47AE-AB1C-4F1B938732A7}" destId="{2D933DCE-BBEA-46A5-98BC-CA41A7DBB761}" srcOrd="0" destOrd="0" presId="urn:microsoft.com/office/officeart/2005/8/layout/target3"/>
    <dgm:cxn modelId="{47F72063-0D3B-453F-84D8-51FF18849196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6093606-F3CB-421B-B921-0A503A710573}" type="presOf" srcId="{D9242A4C-F33A-42E2-BFA4-EC80805DCD32}" destId="{5A434D34-FA65-40B0-A4CE-3A1E2B14A215}" srcOrd="1" destOrd="0" presId="urn:microsoft.com/office/officeart/2005/8/layout/target3"/>
    <dgm:cxn modelId="{5CDF2421-A544-4B80-9F6E-0583C51790AA}" type="presOf" srcId="{FFA013E9-5C5D-404D-8688-08171EA7A387}" destId="{359A210A-E8C9-4FD6-9BC7-434F4455A6B5}" srcOrd="1" destOrd="0" presId="urn:microsoft.com/office/officeart/2005/8/layout/target3"/>
    <dgm:cxn modelId="{FBE829F9-EA76-487C-B801-E352D959F700}" type="presOf" srcId="{FFA013E9-5C5D-404D-8688-08171EA7A387}" destId="{E1DA18CB-4B0A-4D0C-9459-15C4B327891F}" srcOrd="0" destOrd="0" presId="urn:microsoft.com/office/officeart/2005/8/layout/target3"/>
    <dgm:cxn modelId="{3E6C47F1-B2FD-4F11-BC8D-6A287FC06422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04064E0-C58D-4357-BB23-4985878F56B2}" type="presOf" srcId="{A4836DAF-3E6B-4198-A089-B3C0D0384F2B}" destId="{36B74B1E-3C18-4C06-BA03-CB2EB266F8FF}" srcOrd="1" destOrd="0" presId="urn:microsoft.com/office/officeart/2005/8/layout/target3"/>
    <dgm:cxn modelId="{426AB33F-A0FB-4CE3-8065-E7BB357FF6B3}" type="presParOf" srcId="{2D933DCE-BBEA-46A5-98BC-CA41A7DBB761}" destId="{D3A73299-62A4-4767-8E25-C16133A0B902}" srcOrd="0" destOrd="0" presId="urn:microsoft.com/office/officeart/2005/8/layout/target3"/>
    <dgm:cxn modelId="{85CF8BD6-5D4A-4C85-AC69-153B5995C7E4}" type="presParOf" srcId="{2D933DCE-BBEA-46A5-98BC-CA41A7DBB761}" destId="{EE30B2AF-DDC9-42DB-9092-5595C6257A57}" srcOrd="1" destOrd="0" presId="urn:microsoft.com/office/officeart/2005/8/layout/target3"/>
    <dgm:cxn modelId="{771B4C3E-424F-45CB-B40F-C98497297A12}" type="presParOf" srcId="{2D933DCE-BBEA-46A5-98BC-CA41A7DBB761}" destId="{E1DA18CB-4B0A-4D0C-9459-15C4B327891F}" srcOrd="2" destOrd="0" presId="urn:microsoft.com/office/officeart/2005/8/layout/target3"/>
    <dgm:cxn modelId="{AA6AA950-D150-4E6B-9F75-FAF931A02722}" type="presParOf" srcId="{2D933DCE-BBEA-46A5-98BC-CA41A7DBB761}" destId="{29996EEB-8589-4AED-9C98-E2204A026234}" srcOrd="3" destOrd="0" presId="urn:microsoft.com/office/officeart/2005/8/layout/target3"/>
    <dgm:cxn modelId="{3899CBDF-BC7B-4F70-9C37-D7FC004CF852}" type="presParOf" srcId="{2D933DCE-BBEA-46A5-98BC-CA41A7DBB761}" destId="{056AE7B2-579D-40D1-A57C-4E33BFED76BE}" srcOrd="4" destOrd="0" presId="urn:microsoft.com/office/officeart/2005/8/layout/target3"/>
    <dgm:cxn modelId="{B1F8F743-81C8-4DB8-821F-2DE15EF9C0E5}" type="presParOf" srcId="{2D933DCE-BBEA-46A5-98BC-CA41A7DBB761}" destId="{4F0AD45D-7E6A-4C4A-90DF-90E27C4B175D}" srcOrd="5" destOrd="0" presId="urn:microsoft.com/office/officeart/2005/8/layout/target3"/>
    <dgm:cxn modelId="{3328E193-D046-4888-8082-130950885CEF}" type="presParOf" srcId="{2D933DCE-BBEA-46A5-98BC-CA41A7DBB761}" destId="{1804A346-BBD3-438B-AE0F-7BEBB1E2AF96}" srcOrd="6" destOrd="0" presId="urn:microsoft.com/office/officeart/2005/8/layout/target3"/>
    <dgm:cxn modelId="{15BE96FC-4DF5-4D8C-B927-481E510BE3ED}" type="presParOf" srcId="{2D933DCE-BBEA-46A5-98BC-CA41A7DBB761}" destId="{60CB9877-708D-4C64-AA73-CFD3F3076BC2}" srcOrd="7" destOrd="0" presId="urn:microsoft.com/office/officeart/2005/8/layout/target3"/>
    <dgm:cxn modelId="{E4E3B962-4B18-424E-8B0F-7676EBD236AC}" type="presParOf" srcId="{2D933DCE-BBEA-46A5-98BC-CA41A7DBB761}" destId="{347D85BD-7382-4413-9298-D06CC996458A}" srcOrd="8" destOrd="0" presId="urn:microsoft.com/office/officeart/2005/8/layout/target3"/>
    <dgm:cxn modelId="{BEE44D36-265A-4CDA-BE34-30797ECFEBCF}" type="presParOf" srcId="{2D933DCE-BBEA-46A5-98BC-CA41A7DBB761}" destId="{C4DD5B9C-4D9E-449D-A063-107A759DF3D1}" srcOrd="9" destOrd="0" presId="urn:microsoft.com/office/officeart/2005/8/layout/target3"/>
    <dgm:cxn modelId="{AA7F6458-3F04-43A3-9850-AB781B8AFE74}" type="presParOf" srcId="{2D933DCE-BBEA-46A5-98BC-CA41A7DBB761}" destId="{CD515E15-5457-47F2-8109-A2A59D66C930}" srcOrd="10" destOrd="0" presId="urn:microsoft.com/office/officeart/2005/8/layout/target3"/>
    <dgm:cxn modelId="{F4957630-E029-48E8-94D6-66A099706531}" type="presParOf" srcId="{2D933DCE-BBEA-46A5-98BC-CA41A7DBB761}" destId="{7DDB6D97-C311-42E1-B77C-B194BAE75773}" srcOrd="11" destOrd="0" presId="urn:microsoft.com/office/officeart/2005/8/layout/target3"/>
    <dgm:cxn modelId="{78AA13F8-7CAA-41E1-9564-39E31BA50A4B}" type="presParOf" srcId="{2D933DCE-BBEA-46A5-98BC-CA41A7DBB761}" destId="{DE2B4424-17B1-4404-A13F-04051C43B79D}" srcOrd="12" destOrd="0" presId="urn:microsoft.com/office/officeart/2005/8/layout/target3"/>
    <dgm:cxn modelId="{A9E72856-04F7-4F84-9652-F9D3D96F2B72}" type="presParOf" srcId="{2D933DCE-BBEA-46A5-98BC-CA41A7DBB761}" destId="{555607BD-8A1D-4EBB-825A-8C74A1FB0FFC}" srcOrd="13" destOrd="0" presId="urn:microsoft.com/office/officeart/2005/8/layout/target3"/>
    <dgm:cxn modelId="{6429DC4A-39B5-4C7B-9E47-45697189395A}" type="presParOf" srcId="{2D933DCE-BBEA-46A5-98BC-CA41A7DBB761}" destId="{AAB7E4A6-9D01-402C-9D7A-6D30767F0B58}" srcOrd="14" destOrd="0" presId="urn:microsoft.com/office/officeart/2005/8/layout/target3"/>
    <dgm:cxn modelId="{C453D433-74E5-4CAD-B73E-F6199D37351D}" type="presParOf" srcId="{2D933DCE-BBEA-46A5-98BC-CA41A7DBB761}" destId="{359A210A-E8C9-4FD6-9BC7-434F4455A6B5}" srcOrd="15" destOrd="0" presId="urn:microsoft.com/office/officeart/2005/8/layout/target3"/>
    <dgm:cxn modelId="{A954A231-DA3F-486F-ABE1-2B3705836635}" type="presParOf" srcId="{2D933DCE-BBEA-46A5-98BC-CA41A7DBB761}" destId="{36B74B1E-3C18-4C06-BA03-CB2EB266F8FF}" srcOrd="16" destOrd="0" presId="urn:microsoft.com/office/officeart/2005/8/layout/target3"/>
    <dgm:cxn modelId="{93A13F44-2380-401B-9532-E8231C78F4F0}" type="presParOf" srcId="{2D933DCE-BBEA-46A5-98BC-CA41A7DBB761}" destId="{94413E88-B296-45A5-9057-6B5765B63A8F}" srcOrd="17" destOrd="0" presId="urn:microsoft.com/office/officeart/2005/8/layout/target3"/>
    <dgm:cxn modelId="{1C9374BA-64AA-4BA7-B8A9-DF19E39358A6}" type="presParOf" srcId="{2D933DCE-BBEA-46A5-98BC-CA41A7DBB761}" destId="{5A434D34-FA65-40B0-A4CE-3A1E2B14A215}" srcOrd="18" destOrd="0" presId="urn:microsoft.com/office/officeart/2005/8/layout/target3"/>
    <dgm:cxn modelId="{8B47FEE5-0807-4626-ACF6-C54FCE068FE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VY_22_INOVACE_02_18_Sloveso </a:t>
          </a:r>
          <a:r>
            <a:rPr lang="cs-CZ" sz="1200" kern="1200" baseline="0" dirty="0" err="1" smtClean="0"/>
            <a:t>have</a:t>
          </a:r>
          <a:r>
            <a:rPr lang="cs-CZ" sz="1200" kern="1200" baseline="0" dirty="0" smtClean="0"/>
            <a:t> </a:t>
          </a:r>
          <a:r>
            <a:rPr lang="cs-CZ" sz="1200" kern="1200" baseline="0" dirty="0" err="1" smtClean="0"/>
            <a:t>got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</a:t>
          </a:r>
          <a:r>
            <a:rPr lang="cs-CZ" sz="1200" kern="1200" dirty="0" smtClean="0"/>
            <a:t>5.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F8706F-1ADF-4820-B1D6-32F1C6A6D16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359515-AE5B-49E4-8D74-2110B1AA9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270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375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788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134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824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335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584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694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4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526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41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6E5FF-109D-4641-A848-1C63BAFFAE7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1220B-757D-401B-B5D0-6C70C58D7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14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733168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00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k procvičování slovesa </a:t>
            </a:r>
            <a:r>
              <a:rPr lang="cs-CZ" dirty="0" err="1" smtClean="0"/>
              <a:t>have</a:t>
            </a:r>
            <a:r>
              <a:rPr lang="cs-CZ" dirty="0" smtClean="0"/>
              <a:t>/has </a:t>
            </a:r>
            <a:r>
              <a:rPr lang="cs-CZ" dirty="0" err="1" smtClean="0"/>
              <a:t>got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procvičují sloveso ve větách, učí se používat krátký i stažený tvar.</a:t>
            </a:r>
          </a:p>
          <a:p>
            <a:r>
              <a:rPr lang="cs-CZ" dirty="0" smtClean="0"/>
              <a:t>Sloveso užívají ve větách oznamovacích – kladných, záporných a ve větách tázacích.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56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SLOVESO HAVE GOT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Toto sloveso používáme k vyjádření vlastnictví.</a:t>
            </a:r>
          </a:p>
          <a:p>
            <a:r>
              <a:rPr lang="cs-CZ" dirty="0" smtClean="0"/>
              <a:t>Zkrácený tvar  </a:t>
            </a:r>
            <a:r>
              <a:rPr lang="cs-CZ" dirty="0" err="1" smtClean="0"/>
              <a:t>have</a:t>
            </a:r>
            <a:r>
              <a:rPr lang="cs-CZ" dirty="0" smtClean="0"/>
              <a:t> je </a:t>
            </a:r>
            <a:r>
              <a:rPr lang="cs-CZ" b="1" u="sng" dirty="0" smtClean="0"/>
              <a:t>´ve.</a:t>
            </a:r>
          </a:p>
          <a:p>
            <a:r>
              <a:rPr lang="cs-CZ" dirty="0" smtClean="0"/>
              <a:t>Zkrácený tvar has je </a:t>
            </a:r>
            <a:r>
              <a:rPr lang="cs-CZ" b="1" u="sng" dirty="0" smtClean="0"/>
              <a:t>´s.</a:t>
            </a:r>
          </a:p>
          <a:p>
            <a:r>
              <a:rPr lang="cs-CZ" dirty="0" smtClean="0"/>
              <a:t>Tvar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je častější pro britskou angličtinu, tvar </a:t>
            </a:r>
            <a:r>
              <a:rPr lang="cs-CZ" dirty="0" err="1" smtClean="0"/>
              <a:t>have</a:t>
            </a:r>
            <a:r>
              <a:rPr lang="cs-CZ" dirty="0" smtClean="0"/>
              <a:t> pro americkou.</a:t>
            </a:r>
          </a:p>
          <a:p>
            <a:r>
              <a:rPr lang="cs-CZ" dirty="0" smtClean="0"/>
              <a:t>Obecně je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považováno za hovorové.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99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Oznamovací věta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99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Tázací věta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I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     </a:t>
            </a:r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they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/>
              <a:t>got</a:t>
            </a:r>
            <a:r>
              <a:rPr lang="cs-CZ" dirty="0" smtClean="0"/>
              <a:t>      a      </a:t>
            </a:r>
            <a:r>
              <a:rPr lang="cs-CZ" dirty="0" err="1" smtClean="0"/>
              <a:t>pen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he</a:t>
            </a:r>
          </a:p>
          <a:p>
            <a:pPr marL="0" indent="0">
              <a:buNone/>
            </a:pPr>
            <a:r>
              <a:rPr lang="cs-CZ" dirty="0" smtClean="0"/>
              <a:t>Has          </a:t>
            </a:r>
            <a:r>
              <a:rPr lang="cs-CZ" dirty="0" err="1" smtClean="0"/>
              <a:t>she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358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!!  U krátkých odpovědí užíváme </a:t>
            </a:r>
            <a:r>
              <a:rPr lang="cs-CZ" dirty="0" err="1" smtClean="0"/>
              <a:t>have</a:t>
            </a:r>
            <a:r>
              <a:rPr lang="cs-CZ" dirty="0"/>
              <a:t> </a:t>
            </a:r>
            <a:r>
              <a:rPr lang="cs-CZ" dirty="0" smtClean="0"/>
              <a:t>nebo has, 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le bez </a:t>
            </a:r>
            <a:r>
              <a:rPr lang="cs-CZ" dirty="0" err="1" smtClean="0"/>
              <a:t>got</a:t>
            </a:r>
            <a:r>
              <a:rPr lang="cs-CZ" dirty="0"/>
              <a:t>.</a:t>
            </a:r>
            <a:r>
              <a:rPr lang="cs-CZ" dirty="0" smtClean="0"/>
              <a:t>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I  </a:t>
            </a:r>
            <a:r>
              <a:rPr lang="cs-CZ" dirty="0" err="1" smtClean="0"/>
              <a:t>have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Yes</a:t>
            </a:r>
            <a:r>
              <a:rPr lang="cs-CZ" dirty="0" smtClean="0"/>
              <a:t>,              </a:t>
            </a:r>
            <a:r>
              <a:rPr lang="cs-CZ" dirty="0" err="1" smtClean="0"/>
              <a:t>they</a:t>
            </a:r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.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he has.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err="1" smtClean="0"/>
              <a:t>she</a:t>
            </a:r>
            <a:r>
              <a:rPr lang="cs-CZ" dirty="0" smtClean="0"/>
              <a:t> has.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err="1" smtClean="0"/>
              <a:t>it</a:t>
            </a:r>
            <a:r>
              <a:rPr lang="cs-CZ" dirty="0" smtClean="0"/>
              <a:t> has.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09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Záporná věta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have</a:t>
            </a:r>
            <a:r>
              <a:rPr lang="cs-CZ" dirty="0" smtClean="0"/>
              <a:t> not/</a:t>
            </a:r>
            <a:r>
              <a:rPr lang="cs-CZ" dirty="0" err="1" smtClean="0"/>
              <a:t>haven´t</a:t>
            </a:r>
            <a:r>
              <a:rPr lang="cs-CZ" dirty="0" smtClean="0"/>
              <a:t>, has not/</a:t>
            </a:r>
            <a:r>
              <a:rPr lang="cs-CZ" dirty="0" err="1" smtClean="0"/>
              <a:t>hasn´t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        </a:t>
            </a:r>
            <a:r>
              <a:rPr lang="cs-CZ" dirty="0" err="1" smtClean="0"/>
              <a:t>have</a:t>
            </a:r>
            <a:r>
              <a:rPr lang="cs-CZ" dirty="0" smtClean="0"/>
              <a:t> not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    </a:t>
            </a:r>
            <a:r>
              <a:rPr lang="cs-CZ" dirty="0" err="1" smtClean="0"/>
              <a:t>have</a:t>
            </a:r>
            <a:r>
              <a:rPr lang="cs-CZ" dirty="0" smtClean="0"/>
              <a:t> not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   </a:t>
            </a:r>
            <a:r>
              <a:rPr lang="cs-CZ" dirty="0" err="1" smtClean="0"/>
              <a:t>have</a:t>
            </a:r>
            <a:r>
              <a:rPr lang="cs-CZ" dirty="0" smtClean="0"/>
              <a:t> not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 </a:t>
            </a:r>
            <a:r>
              <a:rPr lang="cs-CZ" dirty="0" err="1" smtClean="0"/>
              <a:t>have</a:t>
            </a:r>
            <a:r>
              <a:rPr lang="cs-CZ" dirty="0" smtClean="0"/>
              <a:t> not            </a:t>
            </a:r>
            <a:r>
              <a:rPr lang="cs-CZ" dirty="0" err="1" smtClean="0"/>
              <a:t>got</a:t>
            </a:r>
            <a:r>
              <a:rPr lang="cs-CZ" dirty="0" smtClean="0"/>
              <a:t>       a dog.</a:t>
            </a:r>
          </a:p>
          <a:p>
            <a:r>
              <a:rPr lang="cs-CZ" dirty="0" smtClean="0"/>
              <a:t>He       has not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   has not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        has not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66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Krátká záporná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I </a:t>
            </a:r>
            <a:r>
              <a:rPr lang="cs-CZ" dirty="0" err="1" smtClean="0"/>
              <a:t>haven´t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No,                   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he </a:t>
            </a:r>
            <a:r>
              <a:rPr lang="cs-CZ" dirty="0" err="1" smtClean="0"/>
              <a:t>hasn´t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459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dog.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pencils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baby.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colour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85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Já mám psa.</a:t>
            </a:r>
          </a:p>
          <a:p>
            <a:r>
              <a:rPr lang="cs-CZ" dirty="0" smtClean="0"/>
              <a:t>Ty máš kočku.</a:t>
            </a:r>
          </a:p>
          <a:p>
            <a:r>
              <a:rPr lang="cs-CZ" dirty="0" smtClean="0"/>
              <a:t>Ona má jablko.</a:t>
            </a:r>
          </a:p>
          <a:p>
            <a:r>
              <a:rPr lang="cs-CZ" dirty="0" smtClean="0"/>
              <a:t>Vy máte </a:t>
            </a:r>
            <a:r>
              <a:rPr lang="cs-CZ" dirty="0" err="1" smtClean="0"/>
              <a:t>mimino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Oni mají štěně.</a:t>
            </a:r>
          </a:p>
          <a:p>
            <a:r>
              <a:rPr lang="cs-CZ" dirty="0" smtClean="0"/>
              <a:t>My máme pastelky.</a:t>
            </a:r>
          </a:p>
          <a:p>
            <a:r>
              <a:rPr lang="cs-CZ" dirty="0" smtClean="0"/>
              <a:t>Ono /to/ má barvu.</a:t>
            </a:r>
          </a:p>
          <a:p>
            <a:r>
              <a:rPr lang="cs-CZ" dirty="0" smtClean="0"/>
              <a:t>On má auto.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21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Odpověz  /ve dvojicích/</a:t>
            </a:r>
            <a:br>
              <a:rPr lang="cs-CZ" dirty="0" smtClean="0"/>
            </a:br>
            <a:r>
              <a:rPr lang="cs-CZ" dirty="0" smtClean="0"/>
              <a:t>(Použij - </a:t>
            </a:r>
            <a:r>
              <a:rPr lang="cs-CZ" dirty="0" err="1"/>
              <a:t>Y</a:t>
            </a:r>
            <a:r>
              <a:rPr lang="cs-CZ" dirty="0" err="1" smtClean="0"/>
              <a:t>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. No, I </a:t>
            </a:r>
            <a:r>
              <a:rPr lang="cs-CZ" dirty="0" err="1" smtClean="0"/>
              <a:t>haven´t</a:t>
            </a:r>
            <a:r>
              <a:rPr lang="cs-CZ" dirty="0" smtClean="0"/>
              <a:t>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sister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dog?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computer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rubber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ruler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22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Nemám psa.</a:t>
            </a:r>
          </a:p>
          <a:p>
            <a:r>
              <a:rPr lang="cs-CZ" dirty="0" smtClean="0"/>
              <a:t>Nemáme kočku.</a:t>
            </a:r>
          </a:p>
          <a:p>
            <a:r>
              <a:rPr lang="cs-CZ" dirty="0" smtClean="0"/>
              <a:t>/On/ nemá pero.</a:t>
            </a:r>
          </a:p>
          <a:p>
            <a:r>
              <a:rPr lang="cs-CZ" dirty="0" smtClean="0"/>
              <a:t>Nemají počítač.</a:t>
            </a:r>
          </a:p>
          <a:p>
            <a:r>
              <a:rPr lang="cs-CZ" dirty="0" smtClean="0"/>
              <a:t>/Ona/ nemá hračky.</a:t>
            </a:r>
          </a:p>
          <a:p>
            <a:r>
              <a:rPr lang="cs-CZ" dirty="0" smtClean="0"/>
              <a:t>Nemáš auto.</a:t>
            </a:r>
          </a:p>
          <a:p>
            <a:r>
              <a:rPr lang="cs-CZ" smtClean="0"/>
              <a:t>Nemáte knihy.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57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477</Words>
  <Application>Microsoft Office PowerPoint</Application>
  <PresentationFormat>Předvádění na obrazovce (4:3)</PresentationFormat>
  <Paragraphs>96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SLOVESO HAVE GOT </vt:lpstr>
      <vt:lpstr>Oznamovací věta </vt:lpstr>
      <vt:lpstr>Tázací věta </vt:lpstr>
      <vt:lpstr>Krátká odpověď</vt:lpstr>
      <vt:lpstr>Záporná věta (have not/haven´t, has not/hasn´t)</vt:lpstr>
      <vt:lpstr>Krátká záporná odpověď</vt:lpstr>
      <vt:lpstr>Přelož</vt:lpstr>
      <vt:lpstr>Přelož</vt:lpstr>
      <vt:lpstr>Odpověz  /ve dvojicích/ (Použij - Yes, I have. No, I haven´t.)</vt:lpstr>
      <vt:lpstr>Přelož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HAVE GOT</dc:title>
  <dc:creator>Leona</dc:creator>
  <cp:lastModifiedBy>Leona</cp:lastModifiedBy>
  <cp:revision>8</cp:revision>
  <dcterms:created xsi:type="dcterms:W3CDTF">2012-04-22T16:42:21Z</dcterms:created>
  <dcterms:modified xsi:type="dcterms:W3CDTF">2012-12-01T09:15:44Z</dcterms:modified>
</cp:coreProperties>
</file>