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7" r:id="rId4"/>
    <p:sldId id="256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VY_22_INOVACE_02_19_Sloveso </a:t>
          </a:r>
          <a:r>
            <a:rPr lang="cs-CZ" sz="1200" baseline="0" dirty="0" err="1" smtClean="0"/>
            <a:t>can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</a:t>
          </a:r>
          <a:r>
            <a:rPr lang="cs-CZ" sz="1200" dirty="0" smtClean="0"/>
            <a:t>5.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03FA47-05B2-477F-B58E-F5ECEBB3FE1D}" type="presOf" srcId="{FFA013E9-5C5D-404D-8688-08171EA7A387}" destId="{359A210A-E8C9-4FD6-9BC7-434F4455A6B5}" srcOrd="1" destOrd="0" presId="urn:microsoft.com/office/officeart/2005/8/layout/target3"/>
    <dgm:cxn modelId="{B24F7CEF-E489-4AD9-99E4-2F4FC6FE34F6}" type="presOf" srcId="{1D895EAB-76A7-41C6-9C6C-7D303AD4C23C}" destId="{347D85BD-7382-4413-9298-D06CC996458A}" srcOrd="0" destOrd="0" presId="urn:microsoft.com/office/officeart/2005/8/layout/target3"/>
    <dgm:cxn modelId="{6D1F75D2-9A62-4B4C-B096-DC24F8E17443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ABD0BF7-09C2-494D-83A6-ED9239789BA0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54A9D41-260C-42F9-8A7E-7F675D6D38C9}" type="presOf" srcId="{FFA013E9-5C5D-404D-8688-08171EA7A387}" destId="{E1DA18CB-4B0A-4D0C-9459-15C4B327891F}" srcOrd="0" destOrd="0" presId="urn:microsoft.com/office/officeart/2005/8/layout/target3"/>
    <dgm:cxn modelId="{B32D5340-6014-4FA6-AF74-311C4EF32368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7DDFACB-6887-49AE-B1CE-74DCB1F1F85C}" type="presOf" srcId="{1D895EAB-76A7-41C6-9C6C-7D303AD4C23C}" destId="{94413E88-B296-45A5-9057-6B5765B63A8F}" srcOrd="1" destOrd="0" presId="urn:microsoft.com/office/officeart/2005/8/layout/target3"/>
    <dgm:cxn modelId="{BCE50CD3-02AD-416A-90B7-B02162AB8AFC}" type="presOf" srcId="{DAAD5A11-3EBC-47AE-AB1C-4F1B938732A7}" destId="{2D933DCE-BBEA-46A5-98BC-CA41A7DBB761}" srcOrd="0" destOrd="0" presId="urn:microsoft.com/office/officeart/2005/8/layout/target3"/>
    <dgm:cxn modelId="{0B171B7B-8531-4CDD-8AED-61F09E36DB62}" type="presOf" srcId="{ABD4D77B-BA54-4DFB-A762-4C734220F9AA}" destId="{A6703DA5-6D74-4C8B-9C82-31DC93531BC2}" srcOrd="1" destOrd="0" presId="urn:microsoft.com/office/officeart/2005/8/layout/target3"/>
    <dgm:cxn modelId="{568275B3-322E-4FAE-A1E3-A25544FA0884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D8502D0-AC6E-4F60-9A53-FC4801F166B2}" type="presOf" srcId="{D9242A4C-F33A-42E2-BFA4-EC80805DCD32}" destId="{5A434D34-FA65-40B0-A4CE-3A1E2B14A215}" srcOrd="1" destOrd="0" presId="urn:microsoft.com/office/officeart/2005/8/layout/target3"/>
    <dgm:cxn modelId="{26C00571-2142-4D51-B4CB-FD0FA8277549}" type="presParOf" srcId="{2D933DCE-BBEA-46A5-98BC-CA41A7DBB761}" destId="{D3A73299-62A4-4767-8E25-C16133A0B902}" srcOrd="0" destOrd="0" presId="urn:microsoft.com/office/officeart/2005/8/layout/target3"/>
    <dgm:cxn modelId="{1B29F19E-2213-4119-AC40-465103EF72F5}" type="presParOf" srcId="{2D933DCE-BBEA-46A5-98BC-CA41A7DBB761}" destId="{EE30B2AF-DDC9-42DB-9092-5595C6257A57}" srcOrd="1" destOrd="0" presId="urn:microsoft.com/office/officeart/2005/8/layout/target3"/>
    <dgm:cxn modelId="{2934D22F-BB47-41CB-A1D9-D72BBE2DC1D6}" type="presParOf" srcId="{2D933DCE-BBEA-46A5-98BC-CA41A7DBB761}" destId="{E1DA18CB-4B0A-4D0C-9459-15C4B327891F}" srcOrd="2" destOrd="0" presId="urn:microsoft.com/office/officeart/2005/8/layout/target3"/>
    <dgm:cxn modelId="{5EFC65FA-45D5-4C36-948A-8252EE2ACAC9}" type="presParOf" srcId="{2D933DCE-BBEA-46A5-98BC-CA41A7DBB761}" destId="{29996EEB-8589-4AED-9C98-E2204A026234}" srcOrd="3" destOrd="0" presId="urn:microsoft.com/office/officeart/2005/8/layout/target3"/>
    <dgm:cxn modelId="{BCDFFF22-2B5C-437E-B22A-A75F402A122D}" type="presParOf" srcId="{2D933DCE-BBEA-46A5-98BC-CA41A7DBB761}" destId="{056AE7B2-579D-40D1-A57C-4E33BFED76BE}" srcOrd="4" destOrd="0" presId="urn:microsoft.com/office/officeart/2005/8/layout/target3"/>
    <dgm:cxn modelId="{AF212B83-0923-4600-8A5F-19F74F684837}" type="presParOf" srcId="{2D933DCE-BBEA-46A5-98BC-CA41A7DBB761}" destId="{4F0AD45D-7E6A-4C4A-90DF-90E27C4B175D}" srcOrd="5" destOrd="0" presId="urn:microsoft.com/office/officeart/2005/8/layout/target3"/>
    <dgm:cxn modelId="{271413E2-A2DA-4ACE-AFA2-76FB87E7E17B}" type="presParOf" srcId="{2D933DCE-BBEA-46A5-98BC-CA41A7DBB761}" destId="{1804A346-BBD3-438B-AE0F-7BEBB1E2AF96}" srcOrd="6" destOrd="0" presId="urn:microsoft.com/office/officeart/2005/8/layout/target3"/>
    <dgm:cxn modelId="{7BA440B8-B510-4983-BFA1-A036B7ADC8C4}" type="presParOf" srcId="{2D933DCE-BBEA-46A5-98BC-CA41A7DBB761}" destId="{60CB9877-708D-4C64-AA73-CFD3F3076BC2}" srcOrd="7" destOrd="0" presId="urn:microsoft.com/office/officeart/2005/8/layout/target3"/>
    <dgm:cxn modelId="{7516D4D2-633D-4617-9276-1986F335E03C}" type="presParOf" srcId="{2D933DCE-BBEA-46A5-98BC-CA41A7DBB761}" destId="{347D85BD-7382-4413-9298-D06CC996458A}" srcOrd="8" destOrd="0" presId="urn:microsoft.com/office/officeart/2005/8/layout/target3"/>
    <dgm:cxn modelId="{140A9AB2-8DCF-4043-B77C-E5C925FEA4B5}" type="presParOf" srcId="{2D933DCE-BBEA-46A5-98BC-CA41A7DBB761}" destId="{C4DD5B9C-4D9E-449D-A063-107A759DF3D1}" srcOrd="9" destOrd="0" presId="urn:microsoft.com/office/officeart/2005/8/layout/target3"/>
    <dgm:cxn modelId="{2B53EFD5-6314-4F8F-8C2A-F218B0775868}" type="presParOf" srcId="{2D933DCE-BBEA-46A5-98BC-CA41A7DBB761}" destId="{CD515E15-5457-47F2-8109-A2A59D66C930}" srcOrd="10" destOrd="0" presId="urn:microsoft.com/office/officeart/2005/8/layout/target3"/>
    <dgm:cxn modelId="{1560289F-A35D-4568-B0DE-18FF52A6CCCA}" type="presParOf" srcId="{2D933DCE-BBEA-46A5-98BC-CA41A7DBB761}" destId="{7DDB6D97-C311-42E1-B77C-B194BAE75773}" srcOrd="11" destOrd="0" presId="urn:microsoft.com/office/officeart/2005/8/layout/target3"/>
    <dgm:cxn modelId="{42F4FC3C-FB6F-4A84-90D3-CE4CD33F11EC}" type="presParOf" srcId="{2D933DCE-BBEA-46A5-98BC-CA41A7DBB761}" destId="{DE2B4424-17B1-4404-A13F-04051C43B79D}" srcOrd="12" destOrd="0" presId="urn:microsoft.com/office/officeart/2005/8/layout/target3"/>
    <dgm:cxn modelId="{9BD41665-CC09-42F1-BE90-BBC6ABB304E0}" type="presParOf" srcId="{2D933DCE-BBEA-46A5-98BC-CA41A7DBB761}" destId="{555607BD-8A1D-4EBB-825A-8C74A1FB0FFC}" srcOrd="13" destOrd="0" presId="urn:microsoft.com/office/officeart/2005/8/layout/target3"/>
    <dgm:cxn modelId="{8BABC73C-EAC4-4A98-A3E0-9E784DCF6764}" type="presParOf" srcId="{2D933DCE-BBEA-46A5-98BC-CA41A7DBB761}" destId="{AAB7E4A6-9D01-402C-9D7A-6D30767F0B58}" srcOrd="14" destOrd="0" presId="urn:microsoft.com/office/officeart/2005/8/layout/target3"/>
    <dgm:cxn modelId="{118FD2E4-221B-4CF9-BC86-1293215F53C1}" type="presParOf" srcId="{2D933DCE-BBEA-46A5-98BC-CA41A7DBB761}" destId="{359A210A-E8C9-4FD6-9BC7-434F4455A6B5}" srcOrd="15" destOrd="0" presId="urn:microsoft.com/office/officeart/2005/8/layout/target3"/>
    <dgm:cxn modelId="{D59FD24E-E1A4-4609-B716-C93977AA1B87}" type="presParOf" srcId="{2D933DCE-BBEA-46A5-98BC-CA41A7DBB761}" destId="{36B74B1E-3C18-4C06-BA03-CB2EB266F8FF}" srcOrd="16" destOrd="0" presId="urn:microsoft.com/office/officeart/2005/8/layout/target3"/>
    <dgm:cxn modelId="{3026F3A1-3FC6-4A96-94C5-38BE465B2338}" type="presParOf" srcId="{2D933DCE-BBEA-46A5-98BC-CA41A7DBB761}" destId="{94413E88-B296-45A5-9057-6B5765B63A8F}" srcOrd="17" destOrd="0" presId="urn:microsoft.com/office/officeart/2005/8/layout/target3"/>
    <dgm:cxn modelId="{89F530C6-094D-492A-95E5-A4975B64A400}" type="presParOf" srcId="{2D933DCE-BBEA-46A5-98BC-CA41A7DBB761}" destId="{5A434D34-FA65-40B0-A4CE-3A1E2B14A215}" srcOrd="18" destOrd="0" presId="urn:microsoft.com/office/officeart/2005/8/layout/target3"/>
    <dgm:cxn modelId="{85D614D9-8E1B-4E6D-B53C-2F299C8629B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VY_22_INOVACE_02_19_Sloveso </a:t>
          </a:r>
          <a:r>
            <a:rPr lang="cs-CZ" sz="1200" kern="1200" baseline="0" dirty="0" err="1" smtClean="0"/>
            <a:t>can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</a:t>
          </a:r>
          <a:r>
            <a:rPr lang="cs-CZ" sz="1200" kern="1200" dirty="0" smtClean="0"/>
            <a:t>5.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E7A48C-520C-43C9-9EA5-2A022B601847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078E17-6577-4B43-A75F-CBBD8C5A4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2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773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165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329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5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009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308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102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371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04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96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867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E00DB9-2E29-4073-B778-2145AECA9EB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EDC5A-6844-49F1-89F9-976C94CA9C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0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266704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51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r>
              <a:rPr lang="cs-CZ" dirty="0" smtClean="0"/>
              <a:t>Žáci </a:t>
            </a:r>
            <a:r>
              <a:rPr lang="cs-CZ" dirty="0"/>
              <a:t>procvičují sloveso </a:t>
            </a:r>
            <a:r>
              <a:rPr lang="cs-CZ" dirty="0" err="1" smtClean="0"/>
              <a:t>can</a:t>
            </a:r>
            <a:r>
              <a:rPr lang="cs-CZ" dirty="0" smtClean="0"/>
              <a:t> v oznamovacích a tázacích větách.</a:t>
            </a:r>
          </a:p>
          <a:p>
            <a:r>
              <a:rPr lang="cs-CZ" dirty="0" smtClean="0"/>
              <a:t>Používají kladnou nebo zápornou odpověď na předložené otázky.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893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CAN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</a:t>
            </a:r>
            <a:r>
              <a:rPr lang="cs-CZ" dirty="0" err="1" smtClean="0"/>
              <a:t>can</a:t>
            </a:r>
            <a:r>
              <a:rPr lang="cs-CZ" dirty="0" smtClean="0"/>
              <a:t> se používá v několika významech.</a:t>
            </a:r>
          </a:p>
          <a:p>
            <a:r>
              <a:rPr lang="cs-CZ" dirty="0" smtClean="0"/>
              <a:t>Ty nejzákladnější vyjadřují co umím, co můžu.</a:t>
            </a:r>
          </a:p>
          <a:p>
            <a:r>
              <a:rPr lang="cs-CZ" dirty="0" smtClean="0"/>
              <a:t>Také jím můžeme vyjádřit svolení.</a:t>
            </a:r>
          </a:p>
          <a:p>
            <a:r>
              <a:rPr lang="cs-CZ" dirty="0" smtClean="0"/>
              <a:t>Má tvary ve všech osobách stejné.</a:t>
            </a:r>
          </a:p>
          <a:p>
            <a:r>
              <a:rPr lang="cs-CZ" dirty="0" smtClean="0"/>
              <a:t>V otázkách se sloveso přesune před podmět.  </a:t>
            </a:r>
          </a:p>
          <a:p>
            <a:r>
              <a:rPr lang="cs-CZ" dirty="0" smtClean="0"/>
              <a:t>Zápor se vytvoří přidáním částice not.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77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        </a:t>
            </a:r>
            <a:r>
              <a:rPr lang="cs-CZ" dirty="0" err="1" smtClean="0"/>
              <a:t>can</a:t>
            </a:r>
            <a:r>
              <a:rPr lang="cs-CZ" dirty="0" smtClean="0"/>
              <a:t> / </a:t>
            </a:r>
            <a:r>
              <a:rPr lang="cs-CZ" dirty="0" err="1" smtClean="0"/>
              <a:t>cannot</a:t>
            </a:r>
            <a:r>
              <a:rPr lang="cs-CZ" dirty="0" smtClean="0"/>
              <a:t>, </a:t>
            </a:r>
            <a:r>
              <a:rPr lang="cs-CZ" dirty="0" err="1" smtClean="0"/>
              <a:t>can´t</a:t>
            </a:r>
            <a:endParaRPr lang="cs-CZ" dirty="0" smtClean="0"/>
          </a:p>
          <a:p>
            <a:r>
              <a:rPr lang="cs-CZ" dirty="0" smtClean="0"/>
              <a:t>He </a:t>
            </a:r>
          </a:p>
          <a:p>
            <a:r>
              <a:rPr lang="cs-CZ" dirty="0" err="1" smtClean="0"/>
              <a:t>She</a:t>
            </a:r>
            <a:endParaRPr lang="cs-CZ" dirty="0" smtClean="0"/>
          </a:p>
          <a:p>
            <a:r>
              <a:rPr lang="cs-CZ" dirty="0" err="1" smtClean="0"/>
              <a:t>It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3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jump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draw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stop.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18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 </a:t>
            </a:r>
            <a:r>
              <a:rPr lang="cs-CZ" dirty="0" err="1" smtClean="0"/>
              <a:t>cannot</a:t>
            </a:r>
            <a:r>
              <a:rPr lang="cs-CZ" dirty="0" smtClean="0"/>
              <a:t> use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paint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walk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run.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cannot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33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Umím číst.</a:t>
            </a:r>
          </a:p>
          <a:p>
            <a:r>
              <a:rPr lang="cs-CZ" dirty="0" smtClean="0"/>
              <a:t>Neumím psát. </a:t>
            </a:r>
          </a:p>
          <a:p>
            <a:r>
              <a:rPr lang="cs-CZ" dirty="0" smtClean="0"/>
              <a:t>Umíme běhat.</a:t>
            </a:r>
          </a:p>
          <a:p>
            <a:r>
              <a:rPr lang="cs-CZ" dirty="0" smtClean="0"/>
              <a:t>Neumíme skákat.</a:t>
            </a:r>
          </a:p>
          <a:p>
            <a:r>
              <a:rPr lang="cs-CZ" dirty="0" smtClean="0"/>
              <a:t>/On/ neumí malovat.</a:t>
            </a:r>
          </a:p>
          <a:p>
            <a:r>
              <a:rPr lang="cs-CZ" dirty="0" smtClean="0"/>
              <a:t>/Ona/ umí kreslit.</a:t>
            </a:r>
          </a:p>
          <a:p>
            <a:r>
              <a:rPr lang="cs-CZ" dirty="0" smtClean="0"/>
              <a:t>Umíš počítat.</a:t>
            </a:r>
          </a:p>
          <a:p>
            <a:r>
              <a:rPr lang="cs-CZ" dirty="0" smtClean="0"/>
              <a:t>Neumíte použít počítač.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03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Odpověz na otázky /ve dvojicích/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can</a:t>
            </a:r>
            <a:r>
              <a:rPr lang="cs-CZ" dirty="0" smtClean="0"/>
              <a:t>, No, I </a:t>
            </a:r>
            <a:r>
              <a:rPr lang="cs-CZ" dirty="0" err="1" smtClean="0"/>
              <a:t>can´t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song?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use a </a:t>
            </a:r>
            <a:r>
              <a:rPr lang="cs-CZ" dirty="0" err="1" smtClean="0"/>
              <a:t>computer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0 to 20?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draw</a:t>
            </a:r>
            <a:r>
              <a:rPr lang="cs-CZ" dirty="0" smtClean="0"/>
              <a:t> a house?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rhyme</a:t>
            </a:r>
            <a:r>
              <a:rPr lang="cs-CZ" smtClean="0"/>
              <a:t>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737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311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SLOVESO CAN</vt:lpstr>
      <vt:lpstr>CAN</vt:lpstr>
      <vt:lpstr>Přelož</vt:lpstr>
      <vt:lpstr>Přelož</vt:lpstr>
      <vt:lpstr>Přelož</vt:lpstr>
      <vt:lpstr>Odpověz na otázky /ve dvojicích/ (Yes, I can, No, I can´t)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CAN</dc:title>
  <dc:creator>Leona</dc:creator>
  <cp:lastModifiedBy>Leona</cp:lastModifiedBy>
  <cp:revision>5</cp:revision>
  <dcterms:created xsi:type="dcterms:W3CDTF">2012-04-22T17:17:42Z</dcterms:created>
  <dcterms:modified xsi:type="dcterms:W3CDTF">2012-12-01T09:18:14Z</dcterms:modified>
</cp:coreProperties>
</file>