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0"/>
  </p:notes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VY_22_INOVACE_02_04_Představování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Anglický jazyk </a:t>
          </a:r>
          <a:r>
            <a:rPr lang="cs-CZ" sz="1200" dirty="0" smtClean="0"/>
            <a:t> 3.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0FD4850-4C36-4818-B98A-DBF0B354C5F2}" type="presOf" srcId="{DAAD5A11-3EBC-47AE-AB1C-4F1B938732A7}" destId="{2D933DCE-BBEA-46A5-98BC-CA41A7DBB761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0C9FC6A7-75AD-4A6E-AAB9-ED79462786C7}" type="presOf" srcId="{FFA013E9-5C5D-404D-8688-08171EA7A387}" destId="{E1DA18CB-4B0A-4D0C-9459-15C4B327891F}" srcOrd="0" destOrd="0" presId="urn:microsoft.com/office/officeart/2005/8/layout/target3"/>
    <dgm:cxn modelId="{6E9C7549-5401-414C-B163-9AAE5CB5B3C0}" type="presOf" srcId="{1D895EAB-76A7-41C6-9C6C-7D303AD4C23C}" destId="{347D85BD-7382-4413-9298-D06CC996458A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EAB1F47A-0387-4D03-B56B-3ACA39F560EE}" type="presOf" srcId="{ABD4D77B-BA54-4DFB-A762-4C734220F9AA}" destId="{AAB7E4A6-9D01-402C-9D7A-6D30767F0B58}" srcOrd="0" destOrd="0" presId="urn:microsoft.com/office/officeart/2005/8/layout/target3"/>
    <dgm:cxn modelId="{A756C5A0-D96A-4AD7-B0F1-E94D1B412778}" type="presOf" srcId="{A4836DAF-3E6B-4198-A089-B3C0D0384F2B}" destId="{4F0AD45D-7E6A-4C4A-90DF-90E27C4B175D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877FFA98-62F8-4440-9286-7208B0521D82}" type="presOf" srcId="{D9242A4C-F33A-42E2-BFA4-EC80805DCD32}" destId="{5A434D34-FA65-40B0-A4CE-3A1E2B14A215}" srcOrd="1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F7350C8D-4A37-4A19-81A7-C3FECC11E4BE}" type="presOf" srcId="{ABD4D77B-BA54-4DFB-A762-4C734220F9AA}" destId="{A6703DA5-6D74-4C8B-9C82-31DC93531BC2}" srcOrd="1" destOrd="0" presId="urn:microsoft.com/office/officeart/2005/8/layout/target3"/>
    <dgm:cxn modelId="{90633D5D-A4D6-47FF-936A-D4A891D50759}" type="presOf" srcId="{A4836DAF-3E6B-4198-A089-B3C0D0384F2B}" destId="{36B74B1E-3C18-4C06-BA03-CB2EB266F8FF}" srcOrd="1" destOrd="0" presId="urn:microsoft.com/office/officeart/2005/8/layout/target3"/>
    <dgm:cxn modelId="{AF8D3677-9757-4227-98F4-6558E95F41E9}" type="presOf" srcId="{1D895EAB-76A7-41C6-9C6C-7D303AD4C23C}" destId="{94413E88-B296-45A5-9057-6B5765B63A8F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CF16ED3C-A752-4C7C-A7A3-314A40F7FFFE}" type="presOf" srcId="{D9242A4C-F33A-42E2-BFA4-EC80805DCD32}" destId="{7DDB6D97-C311-42E1-B77C-B194BAE75773}" srcOrd="0" destOrd="0" presId="urn:microsoft.com/office/officeart/2005/8/layout/target3"/>
    <dgm:cxn modelId="{BAF613EF-750F-44BD-904E-B31A4B0CA2E3}" type="presOf" srcId="{FFA013E9-5C5D-404D-8688-08171EA7A387}" destId="{359A210A-E8C9-4FD6-9BC7-434F4455A6B5}" srcOrd="1" destOrd="0" presId="urn:microsoft.com/office/officeart/2005/8/layout/target3"/>
    <dgm:cxn modelId="{38EBB5B5-6B32-4B39-9931-3C0EE657A713}" type="presParOf" srcId="{2D933DCE-BBEA-46A5-98BC-CA41A7DBB761}" destId="{D3A73299-62A4-4767-8E25-C16133A0B902}" srcOrd="0" destOrd="0" presId="urn:microsoft.com/office/officeart/2005/8/layout/target3"/>
    <dgm:cxn modelId="{B61E7FA5-604A-49EA-B8F5-29AAF4B08E71}" type="presParOf" srcId="{2D933DCE-BBEA-46A5-98BC-CA41A7DBB761}" destId="{EE30B2AF-DDC9-42DB-9092-5595C6257A57}" srcOrd="1" destOrd="0" presId="urn:microsoft.com/office/officeart/2005/8/layout/target3"/>
    <dgm:cxn modelId="{BF97D380-EAEB-426C-8CE8-0A1484E4C357}" type="presParOf" srcId="{2D933DCE-BBEA-46A5-98BC-CA41A7DBB761}" destId="{E1DA18CB-4B0A-4D0C-9459-15C4B327891F}" srcOrd="2" destOrd="0" presId="urn:microsoft.com/office/officeart/2005/8/layout/target3"/>
    <dgm:cxn modelId="{F0854C3D-481E-4DBC-AFC8-9485A03EE4FD}" type="presParOf" srcId="{2D933DCE-BBEA-46A5-98BC-CA41A7DBB761}" destId="{29996EEB-8589-4AED-9C98-E2204A026234}" srcOrd="3" destOrd="0" presId="urn:microsoft.com/office/officeart/2005/8/layout/target3"/>
    <dgm:cxn modelId="{87025068-3334-4F96-98BD-D11260B58826}" type="presParOf" srcId="{2D933DCE-BBEA-46A5-98BC-CA41A7DBB761}" destId="{056AE7B2-579D-40D1-A57C-4E33BFED76BE}" srcOrd="4" destOrd="0" presId="urn:microsoft.com/office/officeart/2005/8/layout/target3"/>
    <dgm:cxn modelId="{8D990484-B0AC-42FF-8E41-4B1CB2DB477B}" type="presParOf" srcId="{2D933DCE-BBEA-46A5-98BC-CA41A7DBB761}" destId="{4F0AD45D-7E6A-4C4A-90DF-90E27C4B175D}" srcOrd="5" destOrd="0" presId="urn:microsoft.com/office/officeart/2005/8/layout/target3"/>
    <dgm:cxn modelId="{2C708033-5108-4622-A391-FFA960D86D6A}" type="presParOf" srcId="{2D933DCE-BBEA-46A5-98BC-CA41A7DBB761}" destId="{1804A346-BBD3-438B-AE0F-7BEBB1E2AF96}" srcOrd="6" destOrd="0" presId="urn:microsoft.com/office/officeart/2005/8/layout/target3"/>
    <dgm:cxn modelId="{EAD1B965-EFFB-4360-ABE3-6D151F3F705C}" type="presParOf" srcId="{2D933DCE-BBEA-46A5-98BC-CA41A7DBB761}" destId="{60CB9877-708D-4C64-AA73-CFD3F3076BC2}" srcOrd="7" destOrd="0" presId="urn:microsoft.com/office/officeart/2005/8/layout/target3"/>
    <dgm:cxn modelId="{04CCDA76-6513-4260-A020-2F949949DA00}" type="presParOf" srcId="{2D933DCE-BBEA-46A5-98BC-CA41A7DBB761}" destId="{347D85BD-7382-4413-9298-D06CC996458A}" srcOrd="8" destOrd="0" presId="urn:microsoft.com/office/officeart/2005/8/layout/target3"/>
    <dgm:cxn modelId="{9AF95F18-3852-4BB7-9A9D-4846195DF341}" type="presParOf" srcId="{2D933DCE-BBEA-46A5-98BC-CA41A7DBB761}" destId="{C4DD5B9C-4D9E-449D-A063-107A759DF3D1}" srcOrd="9" destOrd="0" presId="urn:microsoft.com/office/officeart/2005/8/layout/target3"/>
    <dgm:cxn modelId="{AD7EEA31-AB8D-4303-B066-EC83582C5267}" type="presParOf" srcId="{2D933DCE-BBEA-46A5-98BC-CA41A7DBB761}" destId="{CD515E15-5457-47F2-8109-A2A59D66C930}" srcOrd="10" destOrd="0" presId="urn:microsoft.com/office/officeart/2005/8/layout/target3"/>
    <dgm:cxn modelId="{D2BD9762-6901-4CFE-8622-88AD50E37DA4}" type="presParOf" srcId="{2D933DCE-BBEA-46A5-98BC-CA41A7DBB761}" destId="{7DDB6D97-C311-42E1-B77C-B194BAE75773}" srcOrd="11" destOrd="0" presId="urn:microsoft.com/office/officeart/2005/8/layout/target3"/>
    <dgm:cxn modelId="{E4E7C8E9-53EE-4F89-84E8-7FC39D06AD0A}" type="presParOf" srcId="{2D933DCE-BBEA-46A5-98BC-CA41A7DBB761}" destId="{DE2B4424-17B1-4404-A13F-04051C43B79D}" srcOrd="12" destOrd="0" presId="urn:microsoft.com/office/officeart/2005/8/layout/target3"/>
    <dgm:cxn modelId="{AEA40649-8130-4A1D-A34E-4918D4B01817}" type="presParOf" srcId="{2D933DCE-BBEA-46A5-98BC-CA41A7DBB761}" destId="{555607BD-8A1D-4EBB-825A-8C74A1FB0FFC}" srcOrd="13" destOrd="0" presId="urn:microsoft.com/office/officeart/2005/8/layout/target3"/>
    <dgm:cxn modelId="{22F6CDB4-6E8E-47B8-B400-4EBC6FFD7EBD}" type="presParOf" srcId="{2D933DCE-BBEA-46A5-98BC-CA41A7DBB761}" destId="{AAB7E4A6-9D01-402C-9D7A-6D30767F0B58}" srcOrd="14" destOrd="0" presId="urn:microsoft.com/office/officeart/2005/8/layout/target3"/>
    <dgm:cxn modelId="{0DFA887D-5C75-4475-B0AA-6B4B2BEA6EA1}" type="presParOf" srcId="{2D933DCE-BBEA-46A5-98BC-CA41A7DBB761}" destId="{359A210A-E8C9-4FD6-9BC7-434F4455A6B5}" srcOrd="15" destOrd="0" presId="urn:microsoft.com/office/officeart/2005/8/layout/target3"/>
    <dgm:cxn modelId="{4F5DC965-0DF3-4E1C-A7EA-2811B6E65AEA}" type="presParOf" srcId="{2D933DCE-BBEA-46A5-98BC-CA41A7DBB761}" destId="{36B74B1E-3C18-4C06-BA03-CB2EB266F8FF}" srcOrd="16" destOrd="0" presId="urn:microsoft.com/office/officeart/2005/8/layout/target3"/>
    <dgm:cxn modelId="{E0D8F268-A5DB-4DFF-BA93-252CFC0B5637}" type="presParOf" srcId="{2D933DCE-BBEA-46A5-98BC-CA41A7DBB761}" destId="{94413E88-B296-45A5-9057-6B5765B63A8F}" srcOrd="17" destOrd="0" presId="urn:microsoft.com/office/officeart/2005/8/layout/target3"/>
    <dgm:cxn modelId="{8E963516-F9B1-4AE5-ADC1-B901BDB2A264}" type="presParOf" srcId="{2D933DCE-BBEA-46A5-98BC-CA41A7DBB761}" destId="{5A434D34-FA65-40B0-A4CE-3A1E2B14A215}" srcOrd="18" destOrd="0" presId="urn:microsoft.com/office/officeart/2005/8/layout/target3"/>
    <dgm:cxn modelId="{16DD6A2B-2878-4ED5-8742-068BD237408A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VY_22_INOVACE_02_04_Představování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Anglický jazyk </a:t>
          </a:r>
          <a:r>
            <a:rPr lang="cs-CZ" sz="1200" kern="1200" dirty="0" smtClean="0"/>
            <a:t> 3. 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1D04FE-5ADD-45B8-B3BE-CE3F225E1546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AB913A-28AB-421A-8C56-BD37E86E64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869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F8E9E91-6F9B-4421-BE77-A0C8735B8E8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2ED34A9-A4B3-4DEA-8ACD-D99237153E6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E9E91-6F9B-4421-BE77-A0C8735B8E8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D34A9-A4B3-4DEA-8ACD-D99237153E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F8E9E91-6F9B-4421-BE77-A0C8735B8E8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2ED34A9-A4B3-4DEA-8ACD-D99237153E6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E9E91-6F9B-4421-BE77-A0C8735B8E8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D34A9-A4B3-4DEA-8ACD-D99237153E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E9E91-6F9B-4421-BE77-A0C8735B8E8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D34A9-A4B3-4DEA-8ACD-D99237153E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E9E91-6F9B-4421-BE77-A0C8735B8E8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D34A9-A4B3-4DEA-8ACD-D99237153E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F8E9E91-6F9B-4421-BE77-A0C8735B8E8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D34A9-A4B3-4DEA-8ACD-D99237153E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E9E91-6F9B-4421-BE77-A0C8735B8E8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D34A9-A4B3-4DEA-8ACD-D99237153E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E9E91-6F9B-4421-BE77-A0C8735B8E8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D34A9-A4B3-4DEA-8ACD-D99237153E6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E9E91-6F9B-4421-BE77-A0C8735B8E8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D34A9-A4B3-4DEA-8ACD-D99237153E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8F8E9E91-6F9B-4421-BE77-A0C8735B8E8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2ED34A9-A4B3-4DEA-8ACD-D99237153E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8F8E9E91-6F9B-4421-BE77-A0C8735B8E8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2ED34A9-A4B3-4DEA-8ACD-D99237153E6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8717364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28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slouží k procvičení a používání představování.</a:t>
            </a:r>
          </a:p>
          <a:p>
            <a:r>
              <a:rPr lang="cs-CZ" dirty="0" smtClean="0"/>
              <a:t>Žáci se seznámí se základní slovní zásobou tohoto tématu, obtahují slova, doplňují neúplná slova a pracují ve dvojicích, kdy se vzájemně představují.</a:t>
            </a:r>
            <a:endParaRPr lang="cs-CZ" dirty="0"/>
          </a:p>
          <a:p>
            <a:r>
              <a:rPr lang="cs-CZ" dirty="0" smtClean="0"/>
              <a:t>Materiál </a:t>
            </a:r>
            <a:r>
              <a:rPr lang="cs-CZ" dirty="0"/>
              <a:t>doporučuji prezentovat na interaktivní tabuli.</a:t>
            </a:r>
          </a:p>
          <a:p>
            <a:r>
              <a:rPr lang="cs-CZ" dirty="0"/>
              <a:t>Materiál byl vytvořen a pilotován v prvním pololetí školního roku 2012/2013.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3945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PŘEDSTAVOVÁNÍ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Slovní zásoba</a:t>
            </a:r>
          </a:p>
          <a:p>
            <a:pPr>
              <a:buFontTx/>
              <a:buChar char="-"/>
            </a:pPr>
            <a:r>
              <a:rPr lang="cs-CZ" dirty="0" smtClean="0"/>
              <a:t>Hello = Ahoj /setkání/</a:t>
            </a:r>
          </a:p>
          <a:p>
            <a:pPr>
              <a:buFontTx/>
              <a:buChar char="-"/>
            </a:pPr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Ben = Já jsem Ben</a:t>
            </a:r>
          </a:p>
          <a:p>
            <a:pPr>
              <a:buFontTx/>
              <a:buChar char="-"/>
            </a:pPr>
            <a:r>
              <a:rPr lang="cs-CZ" dirty="0" smtClean="0"/>
              <a:t>My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Ben = Jmenuji se Ben</a:t>
            </a:r>
          </a:p>
          <a:p>
            <a:pPr>
              <a:buFontTx/>
              <a:buChar char="-"/>
            </a:pP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/>
              <a:t>i</a:t>
            </a:r>
            <a:r>
              <a:rPr lang="cs-CZ" dirty="0" err="1" smtClean="0"/>
              <a:t>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r>
              <a:rPr lang="cs-CZ" dirty="0" smtClean="0"/>
              <a:t>? = Jak se jmenuješ?</a:t>
            </a:r>
          </a:p>
          <a:p>
            <a:pPr>
              <a:buFontTx/>
              <a:buChar char="-"/>
            </a:pPr>
            <a:r>
              <a:rPr lang="cs-CZ" dirty="0" smtClean="0"/>
              <a:t>And </a:t>
            </a:r>
            <a:r>
              <a:rPr lang="cs-CZ" dirty="0" err="1" smtClean="0"/>
              <a:t>you</a:t>
            </a:r>
            <a:r>
              <a:rPr lang="cs-CZ" dirty="0" smtClean="0"/>
              <a:t>? = A ty?</a:t>
            </a:r>
          </a:p>
          <a:p>
            <a:pPr>
              <a:buFontTx/>
              <a:buChar char="-"/>
            </a:pPr>
            <a:r>
              <a:rPr lang="cs-CZ" dirty="0" err="1" smtClean="0"/>
              <a:t>Thank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= Děkuji ti</a:t>
            </a:r>
          </a:p>
          <a:p>
            <a:pPr>
              <a:buFontTx/>
              <a:buChar char="-"/>
            </a:pPr>
            <a:r>
              <a:rPr lang="cs-CZ" dirty="0" err="1" smtClean="0"/>
              <a:t>Please</a:t>
            </a:r>
            <a:r>
              <a:rPr lang="cs-CZ" dirty="0" smtClean="0"/>
              <a:t> = Prosím</a:t>
            </a:r>
          </a:p>
          <a:p>
            <a:pPr>
              <a:buFontTx/>
              <a:buChar char="-"/>
            </a:pPr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friend</a:t>
            </a:r>
            <a:r>
              <a:rPr lang="cs-CZ" dirty="0" smtClean="0"/>
              <a:t> = Já jsem tvůj přítel</a:t>
            </a:r>
          </a:p>
          <a:p>
            <a:pPr>
              <a:buFontTx/>
              <a:buChar char="-"/>
            </a:pPr>
            <a:r>
              <a:rPr lang="cs-CZ" dirty="0" err="1" smtClean="0"/>
              <a:t>Bye</a:t>
            </a:r>
            <a:r>
              <a:rPr lang="cs-CZ" dirty="0" smtClean="0"/>
              <a:t> = Ahoj /loučení/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0863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OBTÁHNI TATO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HELLO</a:t>
            </a:r>
          </a:p>
          <a:p>
            <a:r>
              <a:rPr lang="cs-CZ" dirty="0" smtClean="0"/>
              <a:t>I AM = I´M</a:t>
            </a:r>
          </a:p>
          <a:p>
            <a:r>
              <a:rPr lang="cs-CZ" dirty="0" smtClean="0"/>
              <a:t>THANK YOU</a:t>
            </a:r>
          </a:p>
          <a:p>
            <a:r>
              <a:rPr lang="cs-CZ" dirty="0" smtClean="0"/>
              <a:t>PLEASE</a:t>
            </a:r>
          </a:p>
          <a:p>
            <a:r>
              <a:rPr lang="cs-CZ" dirty="0" smtClean="0"/>
              <a:t>NAME</a:t>
            </a:r>
          </a:p>
          <a:p>
            <a:r>
              <a:rPr lang="cs-CZ" dirty="0" smtClean="0"/>
              <a:t>WHAT</a:t>
            </a:r>
          </a:p>
          <a:p>
            <a:r>
              <a:rPr lang="cs-CZ" dirty="0" smtClean="0"/>
              <a:t>YOUR</a:t>
            </a:r>
          </a:p>
          <a:p>
            <a:r>
              <a:rPr lang="cs-CZ" dirty="0" smtClean="0"/>
              <a:t>IT IS</a:t>
            </a:r>
          </a:p>
          <a:p>
            <a:r>
              <a:rPr lang="cs-CZ" dirty="0" smtClean="0"/>
              <a:t>MY</a:t>
            </a:r>
          </a:p>
          <a:p>
            <a:r>
              <a:rPr lang="cs-CZ" dirty="0" smtClean="0"/>
              <a:t>IS</a:t>
            </a:r>
          </a:p>
          <a:p>
            <a:r>
              <a:rPr lang="cs-CZ" dirty="0" smtClean="0"/>
              <a:t>FRIEND</a:t>
            </a:r>
          </a:p>
          <a:p>
            <a:r>
              <a:rPr lang="cs-CZ" dirty="0" smtClean="0"/>
              <a:t>BYE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025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ODDĚL JEDNOTLIVÁ SLOVA A VĚTY A NAPIŠ JE SPRÁVNĚ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MYNAMEISTONYIAMTOMTHANKYOUIAMYOUR</a:t>
            </a:r>
          </a:p>
          <a:p>
            <a:pPr marL="0" indent="0">
              <a:buNone/>
            </a:pPr>
            <a:r>
              <a:rPr lang="cs-CZ" dirty="0" smtClean="0"/>
              <a:t>FRIENDHELLOIAMBENWHATISYOURNAMEBYE</a:t>
            </a:r>
          </a:p>
        </p:txBody>
      </p:sp>
    </p:spTree>
    <p:extLst>
      <p:ext uri="{BB962C8B-B14F-4D97-AF65-F5344CB8AC3E}">
        <p14:creationId xmlns:p14="http://schemas.microsoft.com/office/powerpoint/2010/main" val="36196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 NEÚPLNÁ ANGLICKÁ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H _ L _ _</a:t>
            </a:r>
          </a:p>
          <a:p>
            <a:r>
              <a:rPr lang="cs-CZ" dirty="0" smtClean="0"/>
              <a:t>P L _ _ _ E</a:t>
            </a:r>
          </a:p>
          <a:p>
            <a:r>
              <a:rPr lang="cs-CZ" dirty="0" smtClean="0"/>
              <a:t>W _ _ T</a:t>
            </a:r>
          </a:p>
          <a:p>
            <a:r>
              <a:rPr lang="cs-CZ" dirty="0" smtClean="0"/>
              <a:t>I _</a:t>
            </a:r>
          </a:p>
          <a:p>
            <a:r>
              <a:rPr lang="cs-CZ" dirty="0" smtClean="0"/>
              <a:t>Y _ _ R</a:t>
            </a:r>
          </a:p>
          <a:p>
            <a:r>
              <a:rPr lang="cs-CZ" dirty="0" smtClean="0"/>
              <a:t>T _ _ _ K  Y _ _ </a:t>
            </a:r>
          </a:p>
          <a:p>
            <a:r>
              <a:rPr lang="cs-CZ" dirty="0" smtClean="0"/>
              <a:t>M _</a:t>
            </a:r>
          </a:p>
          <a:p>
            <a:r>
              <a:rPr lang="cs-CZ" dirty="0" smtClean="0"/>
              <a:t>N _ M _</a:t>
            </a:r>
          </a:p>
          <a:p>
            <a:r>
              <a:rPr lang="cs-CZ" dirty="0" smtClean="0"/>
              <a:t>A _ D  Y _ _</a:t>
            </a:r>
          </a:p>
          <a:p>
            <a:r>
              <a:rPr lang="cs-CZ" dirty="0" smtClean="0"/>
              <a:t>F _ _ _ N D</a:t>
            </a:r>
          </a:p>
          <a:p>
            <a:r>
              <a:rPr lang="cs-CZ" dirty="0" smtClean="0"/>
              <a:t>B _ 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438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SPOJ SLOVA, KTERÁ K SOBĚ PATŘÍ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MY  </a:t>
            </a:r>
            <a:r>
              <a:rPr lang="cs-CZ" dirty="0" smtClean="0"/>
              <a:t>     ahoj/loučení/             prosím      </a:t>
            </a:r>
            <a:r>
              <a:rPr lang="cs-CZ" b="1" u="sng" dirty="0" smtClean="0"/>
              <a:t>THANK</a:t>
            </a:r>
          </a:p>
          <a:p>
            <a:pPr marL="0" indent="0">
              <a:buNone/>
            </a:pPr>
            <a:r>
              <a:rPr lang="cs-CZ" dirty="0" smtClean="0"/>
              <a:t> co, jaký                               </a:t>
            </a:r>
            <a:r>
              <a:rPr lang="cs-CZ" b="1" u="sng" dirty="0" smtClean="0"/>
              <a:t>PLEASE</a:t>
            </a:r>
            <a:r>
              <a:rPr lang="cs-CZ" b="1" dirty="0" smtClean="0"/>
              <a:t>     </a:t>
            </a:r>
            <a:r>
              <a:rPr lang="cs-CZ" dirty="0" smtClean="0"/>
              <a:t>  můj, moje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</a:t>
            </a:r>
            <a:r>
              <a:rPr lang="cs-CZ" b="1" u="sng" dirty="0" smtClean="0"/>
              <a:t>YOUR</a:t>
            </a:r>
            <a:r>
              <a:rPr lang="cs-CZ" dirty="0" smtClean="0"/>
              <a:t>      to je                tvůj, tvoje</a:t>
            </a:r>
          </a:p>
          <a:p>
            <a:pPr marL="0" indent="0">
              <a:buNone/>
            </a:pPr>
            <a:r>
              <a:rPr lang="cs-CZ" b="1" u="sng" dirty="0" smtClean="0"/>
              <a:t>I AM</a:t>
            </a:r>
            <a:r>
              <a:rPr lang="cs-CZ" b="1" dirty="0" smtClean="0"/>
              <a:t>                            </a:t>
            </a:r>
            <a:r>
              <a:rPr lang="cs-CZ" b="1" u="sng" dirty="0" smtClean="0"/>
              <a:t>FRIEND</a:t>
            </a:r>
            <a:r>
              <a:rPr lang="cs-CZ" b="1" dirty="0" smtClean="0"/>
              <a:t>   </a:t>
            </a:r>
            <a:r>
              <a:rPr lang="cs-CZ" dirty="0" smtClean="0"/>
              <a:t>                         </a:t>
            </a:r>
            <a:r>
              <a:rPr lang="cs-CZ" b="1" u="sng" dirty="0" smtClean="0"/>
              <a:t>YOU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</a:t>
            </a:r>
            <a:r>
              <a:rPr lang="cs-CZ" b="1" u="sng" dirty="0" smtClean="0"/>
              <a:t>IS  </a:t>
            </a:r>
            <a:r>
              <a:rPr lang="cs-CZ" b="1" dirty="0" smtClean="0"/>
              <a:t>     </a:t>
            </a:r>
            <a:r>
              <a:rPr lang="cs-CZ" dirty="0" smtClean="0"/>
              <a:t>kamarád                 </a:t>
            </a:r>
            <a:r>
              <a:rPr lang="cs-CZ" b="1" u="sng" dirty="0" smtClean="0"/>
              <a:t>IT IS</a:t>
            </a:r>
            <a:r>
              <a:rPr lang="cs-CZ" b="1" dirty="0" smtClean="0"/>
              <a:t>             </a:t>
            </a:r>
            <a:r>
              <a:rPr lang="cs-CZ" dirty="0" smtClean="0"/>
              <a:t>je</a:t>
            </a:r>
          </a:p>
          <a:p>
            <a:pPr marL="0" indent="0">
              <a:buNone/>
            </a:pPr>
            <a:r>
              <a:rPr lang="cs-CZ" dirty="0" smtClean="0"/>
              <a:t>ahoj/setkání/              já jsem        děkovat</a:t>
            </a:r>
            <a:endParaRPr lang="cs-CZ" dirty="0"/>
          </a:p>
          <a:p>
            <a:pPr marL="0" indent="0">
              <a:buNone/>
            </a:pPr>
            <a:r>
              <a:rPr lang="cs-CZ" b="1" u="sng" dirty="0" smtClean="0"/>
              <a:t>HELLO</a:t>
            </a:r>
            <a:r>
              <a:rPr lang="cs-CZ" dirty="0" smtClean="0"/>
              <a:t>                 </a:t>
            </a:r>
            <a:r>
              <a:rPr lang="cs-CZ" b="1" u="sng" dirty="0" smtClean="0"/>
              <a:t>NAME</a:t>
            </a:r>
            <a:r>
              <a:rPr lang="cs-CZ" b="1" dirty="0" smtClean="0"/>
              <a:t> </a:t>
            </a:r>
            <a:r>
              <a:rPr lang="cs-CZ" dirty="0" smtClean="0"/>
              <a:t>                      </a:t>
            </a:r>
            <a:r>
              <a:rPr lang="cs-CZ" b="1" u="sng" dirty="0" smtClean="0"/>
              <a:t>WHAT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ty                           jméno                   </a:t>
            </a:r>
            <a:r>
              <a:rPr lang="cs-CZ" b="1" u="sng" dirty="0" smtClean="0"/>
              <a:t>BYE</a:t>
            </a: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171506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VE DVOJICÍCH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NAVZÁJEM SE PŘEDSTAVTE </a:t>
            </a:r>
          </a:p>
          <a:p>
            <a:pPr marL="0" indent="0">
              <a:buNone/>
            </a:pPr>
            <a:r>
              <a:rPr lang="cs-CZ" dirty="0" smtClean="0"/>
              <a:t>ROZHOVOR: </a:t>
            </a:r>
          </a:p>
          <a:p>
            <a:pPr marL="514350" indent="-514350">
              <a:buAutoNum type="arabicPeriod"/>
            </a:pPr>
            <a:r>
              <a:rPr lang="cs-CZ" dirty="0" smtClean="0"/>
              <a:t>HELLO     </a:t>
            </a:r>
          </a:p>
          <a:p>
            <a:pPr marL="514350" indent="-514350">
              <a:buAutoNum type="arabicPeriod"/>
            </a:pPr>
            <a:r>
              <a:rPr lang="cs-CZ" dirty="0" smtClean="0"/>
              <a:t>HELLO</a:t>
            </a:r>
          </a:p>
          <a:p>
            <a:pPr marL="0" indent="0">
              <a:buNone/>
            </a:pPr>
            <a:r>
              <a:rPr lang="cs-CZ" dirty="0" smtClean="0"/>
              <a:t>1. I AM TOM. WHAT IS YOUR NAME?</a:t>
            </a:r>
          </a:p>
          <a:p>
            <a:pPr marL="0" indent="0">
              <a:buNone/>
            </a:pPr>
            <a:r>
              <a:rPr lang="cs-CZ" dirty="0" smtClean="0"/>
              <a:t>2. I AM BEN</a:t>
            </a:r>
          </a:p>
          <a:p>
            <a:pPr marL="514350" indent="-514350">
              <a:buAutoNum type="arabicPeriod"/>
            </a:pPr>
            <a:r>
              <a:rPr lang="cs-CZ" dirty="0" smtClean="0"/>
              <a:t>BYE   </a:t>
            </a:r>
          </a:p>
          <a:p>
            <a:pPr marL="514350" indent="-514350">
              <a:buAutoNum type="arabicPeriod"/>
            </a:pPr>
            <a:r>
              <a:rPr lang="cs-CZ" dirty="0" smtClean="0"/>
              <a:t>BYE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637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57</TotalTime>
  <Words>340</Words>
  <Application>Microsoft Office PowerPoint</Application>
  <PresentationFormat>Předvádění na obrazovce (4:3)</PresentationFormat>
  <Paragraphs>70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Bohatý</vt:lpstr>
      <vt:lpstr>Prezentace aplikace PowerPoint</vt:lpstr>
      <vt:lpstr>ANOTACE</vt:lpstr>
      <vt:lpstr>PŘEDSTAVOVÁNÍ</vt:lpstr>
      <vt:lpstr>OBTÁHNI TATO SLOVA</vt:lpstr>
      <vt:lpstr>ODDĚL JEDNOTLIVÁ SLOVA A VĚTY A NAPIŠ JE SPRÁVNĚ</vt:lpstr>
      <vt:lpstr>DOPLŇ NEÚPLNÁ ANGLICKÁ SLOVA</vt:lpstr>
      <vt:lpstr>SPOJ SLOVA, KTERÁ K SOBĚ PATŘÍ</vt:lpstr>
      <vt:lpstr>PRÁCE VE DVOJICÍCH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PŘEDSTAVOVÁNÍ</dc:title>
  <dc:creator>Leona</dc:creator>
  <cp:lastModifiedBy>Leona</cp:lastModifiedBy>
  <cp:revision>7</cp:revision>
  <dcterms:created xsi:type="dcterms:W3CDTF">2012-06-22T15:32:51Z</dcterms:created>
  <dcterms:modified xsi:type="dcterms:W3CDTF">2012-12-01T09:20:33Z</dcterms:modified>
</cp:coreProperties>
</file>