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82" r:id="rId2"/>
    <p:sldId id="283" r:id="rId3"/>
    <p:sldId id="256" r:id="rId4"/>
    <p:sldId id="257" r:id="rId5"/>
    <p:sldId id="258" r:id="rId6"/>
    <p:sldId id="259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VY_22_INOVACE_02_14_Opakování učiva 3. ročníku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4.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C18858-E83F-4926-BF0A-BD24A9C37A73}" type="presOf" srcId="{ABD4D77B-BA54-4DFB-A762-4C734220F9AA}" destId="{AAB7E4A6-9D01-402C-9D7A-6D30767F0B58}" srcOrd="0" destOrd="0" presId="urn:microsoft.com/office/officeart/2005/8/layout/target3"/>
    <dgm:cxn modelId="{D75366D9-C91D-4F0B-A7DF-57FB0D5CD067}" type="presOf" srcId="{FFA013E9-5C5D-404D-8688-08171EA7A387}" destId="{E1DA18CB-4B0A-4D0C-9459-15C4B327891F}" srcOrd="0" destOrd="0" presId="urn:microsoft.com/office/officeart/2005/8/layout/target3"/>
    <dgm:cxn modelId="{6D99D14D-C96D-469C-9F3F-24286BC48F11}" type="presOf" srcId="{A4836DAF-3E6B-4198-A089-B3C0D0384F2B}" destId="{4F0AD45D-7E6A-4C4A-90DF-90E27C4B175D}" srcOrd="0" destOrd="0" presId="urn:microsoft.com/office/officeart/2005/8/layout/target3"/>
    <dgm:cxn modelId="{D7AA9EF4-A206-4A55-BCA4-4450387FEC8F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AD0AC217-B1B4-40A5-B99B-008C69B26CE7}" type="presOf" srcId="{A4836DAF-3E6B-4198-A089-B3C0D0384F2B}" destId="{36B74B1E-3C18-4C06-BA03-CB2EB266F8FF}" srcOrd="1" destOrd="0" presId="urn:microsoft.com/office/officeart/2005/8/layout/target3"/>
    <dgm:cxn modelId="{03F1E355-7844-4B70-A1C8-9CA6875161A4}" type="presOf" srcId="{1D895EAB-76A7-41C6-9C6C-7D303AD4C23C}" destId="{347D85BD-7382-4413-9298-D06CC996458A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577DAB4-0992-4C44-B541-A95A9811D52F}" type="presOf" srcId="{ABD4D77B-BA54-4DFB-A762-4C734220F9AA}" destId="{A6703DA5-6D74-4C8B-9C82-31DC93531BC2}" srcOrd="1" destOrd="0" presId="urn:microsoft.com/office/officeart/2005/8/layout/target3"/>
    <dgm:cxn modelId="{8D584A02-957B-4402-8042-4A35D3628BCF}" type="presOf" srcId="{D9242A4C-F33A-42E2-BFA4-EC80805DCD32}" destId="{5A434D34-FA65-40B0-A4CE-3A1E2B14A21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43EFE417-A24A-4384-91E7-9F132BFB4446}" type="presOf" srcId="{D9242A4C-F33A-42E2-BFA4-EC80805DCD32}" destId="{7DDB6D97-C311-42E1-B77C-B194BAE75773}" srcOrd="0" destOrd="0" presId="urn:microsoft.com/office/officeart/2005/8/layout/target3"/>
    <dgm:cxn modelId="{669B1334-3698-4D9D-877D-7CBB92DFDD9B}" type="presOf" srcId="{DAAD5A11-3EBC-47AE-AB1C-4F1B938732A7}" destId="{2D933DCE-BBEA-46A5-98BC-CA41A7DBB761}" srcOrd="0" destOrd="0" presId="urn:microsoft.com/office/officeart/2005/8/layout/target3"/>
    <dgm:cxn modelId="{59BC3DA0-8344-4BD9-B502-10813CE5B888}" type="presOf" srcId="{1D895EAB-76A7-41C6-9C6C-7D303AD4C23C}" destId="{94413E88-B296-45A5-9057-6B5765B63A8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DC1535F-9310-4BB0-8C96-5594B284590E}" type="presParOf" srcId="{2D933DCE-BBEA-46A5-98BC-CA41A7DBB761}" destId="{D3A73299-62A4-4767-8E25-C16133A0B902}" srcOrd="0" destOrd="0" presId="urn:microsoft.com/office/officeart/2005/8/layout/target3"/>
    <dgm:cxn modelId="{CBDF463F-7906-441A-9C06-37DA0B91EF90}" type="presParOf" srcId="{2D933DCE-BBEA-46A5-98BC-CA41A7DBB761}" destId="{EE30B2AF-DDC9-42DB-9092-5595C6257A57}" srcOrd="1" destOrd="0" presId="urn:microsoft.com/office/officeart/2005/8/layout/target3"/>
    <dgm:cxn modelId="{6F88B313-616D-4ADC-994E-FBFC6DB33215}" type="presParOf" srcId="{2D933DCE-BBEA-46A5-98BC-CA41A7DBB761}" destId="{E1DA18CB-4B0A-4D0C-9459-15C4B327891F}" srcOrd="2" destOrd="0" presId="urn:microsoft.com/office/officeart/2005/8/layout/target3"/>
    <dgm:cxn modelId="{B3078B0A-2759-4B8E-8232-A696783A26FF}" type="presParOf" srcId="{2D933DCE-BBEA-46A5-98BC-CA41A7DBB761}" destId="{29996EEB-8589-4AED-9C98-E2204A026234}" srcOrd="3" destOrd="0" presId="urn:microsoft.com/office/officeart/2005/8/layout/target3"/>
    <dgm:cxn modelId="{44745221-7CD4-4D6B-832C-842F4CD5DA43}" type="presParOf" srcId="{2D933DCE-BBEA-46A5-98BC-CA41A7DBB761}" destId="{056AE7B2-579D-40D1-A57C-4E33BFED76BE}" srcOrd="4" destOrd="0" presId="urn:microsoft.com/office/officeart/2005/8/layout/target3"/>
    <dgm:cxn modelId="{9F9CB38B-A248-4DCB-8FD8-CB5D45AB8124}" type="presParOf" srcId="{2D933DCE-BBEA-46A5-98BC-CA41A7DBB761}" destId="{4F0AD45D-7E6A-4C4A-90DF-90E27C4B175D}" srcOrd="5" destOrd="0" presId="urn:microsoft.com/office/officeart/2005/8/layout/target3"/>
    <dgm:cxn modelId="{A3D6B1EE-4E12-4A92-ABAE-1C9A4B52DAC3}" type="presParOf" srcId="{2D933DCE-BBEA-46A5-98BC-CA41A7DBB761}" destId="{1804A346-BBD3-438B-AE0F-7BEBB1E2AF96}" srcOrd="6" destOrd="0" presId="urn:microsoft.com/office/officeart/2005/8/layout/target3"/>
    <dgm:cxn modelId="{C8B61DB2-9A4C-45FA-B2FB-46AD1E43E9C7}" type="presParOf" srcId="{2D933DCE-BBEA-46A5-98BC-CA41A7DBB761}" destId="{60CB9877-708D-4C64-AA73-CFD3F3076BC2}" srcOrd="7" destOrd="0" presId="urn:microsoft.com/office/officeart/2005/8/layout/target3"/>
    <dgm:cxn modelId="{97733584-CA08-407A-A37A-178A13534DE1}" type="presParOf" srcId="{2D933DCE-BBEA-46A5-98BC-CA41A7DBB761}" destId="{347D85BD-7382-4413-9298-D06CC996458A}" srcOrd="8" destOrd="0" presId="urn:microsoft.com/office/officeart/2005/8/layout/target3"/>
    <dgm:cxn modelId="{04A7B404-EFD5-4A1F-8F14-79AEBCE6ABE9}" type="presParOf" srcId="{2D933DCE-BBEA-46A5-98BC-CA41A7DBB761}" destId="{C4DD5B9C-4D9E-449D-A063-107A759DF3D1}" srcOrd="9" destOrd="0" presId="urn:microsoft.com/office/officeart/2005/8/layout/target3"/>
    <dgm:cxn modelId="{CE94E15F-BE6C-4DDF-8979-A473183F6F1B}" type="presParOf" srcId="{2D933DCE-BBEA-46A5-98BC-CA41A7DBB761}" destId="{CD515E15-5457-47F2-8109-A2A59D66C930}" srcOrd="10" destOrd="0" presId="urn:microsoft.com/office/officeart/2005/8/layout/target3"/>
    <dgm:cxn modelId="{C743D42E-2B4A-4C4E-8B98-D340E0112897}" type="presParOf" srcId="{2D933DCE-BBEA-46A5-98BC-CA41A7DBB761}" destId="{7DDB6D97-C311-42E1-B77C-B194BAE75773}" srcOrd="11" destOrd="0" presId="urn:microsoft.com/office/officeart/2005/8/layout/target3"/>
    <dgm:cxn modelId="{7ADC035E-06B2-47E5-BAAB-9A178F543612}" type="presParOf" srcId="{2D933DCE-BBEA-46A5-98BC-CA41A7DBB761}" destId="{DE2B4424-17B1-4404-A13F-04051C43B79D}" srcOrd="12" destOrd="0" presId="urn:microsoft.com/office/officeart/2005/8/layout/target3"/>
    <dgm:cxn modelId="{668504EF-584A-4106-89AD-AFF79899C349}" type="presParOf" srcId="{2D933DCE-BBEA-46A5-98BC-CA41A7DBB761}" destId="{555607BD-8A1D-4EBB-825A-8C74A1FB0FFC}" srcOrd="13" destOrd="0" presId="urn:microsoft.com/office/officeart/2005/8/layout/target3"/>
    <dgm:cxn modelId="{848601DE-D9FC-4CA3-81D7-E3503067EEB9}" type="presParOf" srcId="{2D933DCE-BBEA-46A5-98BC-CA41A7DBB761}" destId="{AAB7E4A6-9D01-402C-9D7A-6D30767F0B58}" srcOrd="14" destOrd="0" presId="urn:microsoft.com/office/officeart/2005/8/layout/target3"/>
    <dgm:cxn modelId="{A3715B04-7A81-498F-A417-6E7D72C5E522}" type="presParOf" srcId="{2D933DCE-BBEA-46A5-98BC-CA41A7DBB761}" destId="{359A210A-E8C9-4FD6-9BC7-434F4455A6B5}" srcOrd="15" destOrd="0" presId="urn:microsoft.com/office/officeart/2005/8/layout/target3"/>
    <dgm:cxn modelId="{E4D4DAF2-16C3-4494-BDCC-EAF5CE689C14}" type="presParOf" srcId="{2D933DCE-BBEA-46A5-98BC-CA41A7DBB761}" destId="{36B74B1E-3C18-4C06-BA03-CB2EB266F8FF}" srcOrd="16" destOrd="0" presId="urn:microsoft.com/office/officeart/2005/8/layout/target3"/>
    <dgm:cxn modelId="{8154234B-ADD4-41D3-8D30-179EDDFCFFC9}" type="presParOf" srcId="{2D933DCE-BBEA-46A5-98BC-CA41A7DBB761}" destId="{94413E88-B296-45A5-9057-6B5765B63A8F}" srcOrd="17" destOrd="0" presId="urn:microsoft.com/office/officeart/2005/8/layout/target3"/>
    <dgm:cxn modelId="{2F4EEDAE-52AE-4600-B147-30F4DE740476}" type="presParOf" srcId="{2D933DCE-BBEA-46A5-98BC-CA41A7DBB761}" destId="{5A434D34-FA65-40B0-A4CE-3A1E2B14A215}" srcOrd="18" destOrd="0" presId="urn:microsoft.com/office/officeart/2005/8/layout/target3"/>
    <dgm:cxn modelId="{9AFCB8AD-0321-4E6E-A5D8-B915326CD758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VY_22_INOVACE_02_14_Opakování učiva 3. ročníku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4.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E68A11-2D85-420C-8EC4-865E5BDEAC59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BEAD2D-0594-4D2E-81FD-C43DD1B0E2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871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7074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708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662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665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298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856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5569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56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43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504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15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063DA2-D4C9-43A6-A3C5-D7D026E5AF1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816B07-681C-402D-9CFF-133C5763F8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8187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23236579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47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procvičuje neurčitý člen, čísla 0 – 12, přídavná jména malý, velký, krátký, dlouhý, kreslení podle zadání, dny v týdnu. </a:t>
            </a:r>
            <a:endParaRPr lang="cs-CZ" dirty="0"/>
          </a:p>
          <a:p>
            <a:r>
              <a:rPr lang="cs-CZ" dirty="0" smtClean="0"/>
              <a:t>Materiál </a:t>
            </a:r>
            <a:r>
              <a:rPr lang="cs-CZ" dirty="0"/>
              <a:t>doporučuji prezentovat na interaktivní tabuli.</a:t>
            </a:r>
          </a:p>
          <a:p>
            <a:r>
              <a:rPr lang="cs-CZ" dirty="0"/>
              <a:t>Materiál byl vytvořen a pilotován v prvním pololetí školního roku 2012/2013.</a:t>
            </a:r>
          </a:p>
        </p:txBody>
      </p:sp>
    </p:spTree>
    <p:extLst>
      <p:ext uri="{BB962C8B-B14F-4D97-AF65-F5344CB8AC3E}">
        <p14:creationId xmlns:p14="http://schemas.microsoft.com/office/powerpoint/2010/main" val="3141313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NEURČITÝ ČLEN A - AN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------ORANGE </a:t>
            </a:r>
            <a:r>
              <a:rPr lang="cs-CZ" dirty="0" err="1" smtClean="0"/>
              <a:t>ORANGE</a:t>
            </a:r>
            <a:endParaRPr lang="cs-CZ" dirty="0" smtClean="0"/>
          </a:p>
          <a:p>
            <a:r>
              <a:rPr lang="cs-CZ" dirty="0" smtClean="0"/>
              <a:t>------BLUE PEN</a:t>
            </a:r>
          </a:p>
          <a:p>
            <a:r>
              <a:rPr lang="cs-CZ" dirty="0" smtClean="0"/>
              <a:t>------RED BOOK</a:t>
            </a:r>
          </a:p>
          <a:p>
            <a:r>
              <a:rPr lang="cs-CZ" dirty="0" smtClean="0"/>
              <a:t>------YELLOW PENCIL</a:t>
            </a:r>
          </a:p>
          <a:p>
            <a:r>
              <a:rPr lang="cs-CZ" dirty="0" smtClean="0"/>
              <a:t>------OLD HOUSE</a:t>
            </a:r>
          </a:p>
          <a:p>
            <a:r>
              <a:rPr lang="cs-CZ" dirty="0" smtClean="0"/>
              <a:t>------NEW HOUSE</a:t>
            </a:r>
          </a:p>
          <a:p>
            <a:r>
              <a:rPr lang="cs-CZ" dirty="0" smtClean="0"/>
              <a:t>------GREEN RUBBER</a:t>
            </a:r>
          </a:p>
          <a:p>
            <a:r>
              <a:rPr lang="cs-CZ" dirty="0" smtClean="0"/>
              <a:t>------PURPLE BAG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9754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ČÍSLICE SE SLOVY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0                      SEVEN                                     ELEVEN</a:t>
            </a:r>
          </a:p>
          <a:p>
            <a:pPr marL="0" indent="0">
              <a:buNone/>
            </a:pPr>
            <a:r>
              <a:rPr lang="cs-CZ" dirty="0" smtClean="0"/>
              <a:t>1</a:t>
            </a:r>
            <a:br>
              <a:rPr lang="cs-CZ" dirty="0" smtClean="0"/>
            </a:br>
            <a:r>
              <a:rPr lang="cs-CZ" dirty="0" smtClean="0"/>
              <a:t>2                                         ONE                           ZERO</a:t>
            </a:r>
            <a:br>
              <a:rPr lang="cs-CZ" dirty="0" smtClean="0"/>
            </a:br>
            <a:r>
              <a:rPr lang="cs-CZ" dirty="0" smtClean="0"/>
              <a:t>3</a:t>
            </a:r>
            <a:br>
              <a:rPr lang="cs-CZ" dirty="0" smtClean="0"/>
            </a:br>
            <a:r>
              <a:rPr lang="cs-CZ" dirty="0" smtClean="0"/>
              <a:t>4                  TWELVE                             THREE</a:t>
            </a:r>
            <a:br>
              <a:rPr lang="cs-CZ" dirty="0" smtClean="0"/>
            </a:br>
            <a:r>
              <a:rPr lang="cs-CZ" dirty="0" smtClean="0"/>
              <a:t>5</a:t>
            </a:r>
            <a:br>
              <a:rPr lang="cs-CZ" dirty="0" smtClean="0"/>
            </a:br>
            <a:r>
              <a:rPr lang="cs-CZ" dirty="0" smtClean="0"/>
              <a:t>6                                                   FOUR                       TWO</a:t>
            </a:r>
            <a:br>
              <a:rPr lang="cs-CZ" dirty="0" smtClean="0"/>
            </a:br>
            <a:r>
              <a:rPr lang="cs-CZ" dirty="0" smtClean="0"/>
              <a:t>7</a:t>
            </a:r>
            <a:br>
              <a:rPr lang="cs-CZ" dirty="0" smtClean="0"/>
            </a:br>
            <a:r>
              <a:rPr lang="cs-CZ" dirty="0" smtClean="0"/>
              <a:t>8</a:t>
            </a:r>
            <a:br>
              <a:rPr lang="cs-CZ" dirty="0" smtClean="0"/>
            </a:br>
            <a:r>
              <a:rPr lang="cs-CZ" dirty="0" smtClean="0"/>
              <a:t>9                                        TEN                        NINE</a:t>
            </a:r>
            <a:br>
              <a:rPr lang="cs-CZ" dirty="0" smtClean="0"/>
            </a:br>
            <a:r>
              <a:rPr lang="cs-CZ" dirty="0" smtClean="0"/>
              <a:t>10</a:t>
            </a:r>
            <a:br>
              <a:rPr lang="cs-CZ" dirty="0" smtClean="0"/>
            </a:br>
            <a:r>
              <a:rPr lang="cs-CZ" dirty="0" smtClean="0"/>
              <a:t>11</a:t>
            </a:r>
            <a:br>
              <a:rPr lang="cs-CZ" dirty="0" smtClean="0"/>
            </a:br>
            <a:r>
              <a:rPr lang="cs-CZ" dirty="0" smtClean="0"/>
              <a:t>12                       EIGHT                 FIVE                               SIX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68444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VĚTY A PŘEKLÁDEJ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THE BIG BOOK IS BLACK.</a:t>
            </a:r>
          </a:p>
          <a:p>
            <a:r>
              <a:rPr lang="cs-CZ" dirty="0" smtClean="0"/>
              <a:t>THE SMALL BOOK IS BROWN.</a:t>
            </a:r>
          </a:p>
          <a:p>
            <a:r>
              <a:rPr lang="cs-CZ" dirty="0" smtClean="0"/>
              <a:t>THE LONG PENCIL IS RED.</a:t>
            </a:r>
          </a:p>
          <a:p>
            <a:r>
              <a:rPr lang="cs-CZ" dirty="0" smtClean="0"/>
              <a:t>THE SHORT PENCIL IS GREEN.</a:t>
            </a:r>
          </a:p>
          <a:p>
            <a:r>
              <a:rPr lang="cs-CZ" dirty="0" smtClean="0"/>
              <a:t>THE BIG BAG IS YELLOW AND PURPLE.</a:t>
            </a:r>
          </a:p>
          <a:p>
            <a:r>
              <a:rPr lang="cs-CZ" dirty="0" smtClean="0"/>
              <a:t>THE SMALL BAG IS ORANGE AND GREY.</a:t>
            </a:r>
          </a:p>
          <a:p>
            <a:r>
              <a:rPr lang="cs-CZ" dirty="0" smtClean="0"/>
              <a:t>THE SHORT DESK IS WHITE.</a:t>
            </a:r>
          </a:p>
          <a:p>
            <a:r>
              <a:rPr lang="cs-CZ" dirty="0" smtClean="0"/>
              <a:t>THE BIG PEN IS BLUE.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859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NAKRESLI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THE BALL IS ON THE DESK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THE BALL IS IN THE PENCIL CASE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THE BALL IS UNDER THE BOOK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9887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WE_ N_ SDAY</a:t>
            </a:r>
          </a:p>
          <a:p>
            <a:r>
              <a:rPr lang="cs-CZ" dirty="0" smtClean="0"/>
              <a:t>S_NDAY</a:t>
            </a:r>
          </a:p>
          <a:p>
            <a:r>
              <a:rPr lang="cs-CZ" dirty="0" smtClean="0"/>
              <a:t>S_ _ _ RDAY</a:t>
            </a:r>
          </a:p>
          <a:p>
            <a:r>
              <a:rPr lang="cs-CZ" dirty="0" smtClean="0"/>
              <a:t>MON_ _ _</a:t>
            </a:r>
          </a:p>
          <a:p>
            <a:r>
              <a:rPr lang="cs-CZ" dirty="0" smtClean="0"/>
              <a:t>THUR _ _ AY</a:t>
            </a:r>
          </a:p>
          <a:p>
            <a:r>
              <a:rPr lang="cs-CZ" dirty="0" smtClean="0"/>
              <a:t>TU _ _ _ _ Y</a:t>
            </a:r>
          </a:p>
          <a:p>
            <a:r>
              <a:rPr lang="cs-CZ" dirty="0" smtClean="0"/>
              <a:t>F_ I_ _ 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7697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260</Words>
  <Application>Microsoft Office PowerPoint</Application>
  <PresentationFormat>Předvádění na obrazovce (4:3)</PresentationFormat>
  <Paragraphs>48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DOPLŇ NEURČITÝ ČLEN A - AN</vt:lpstr>
      <vt:lpstr>SPOJ ČÍSLICE SE SLOVY </vt:lpstr>
      <vt:lpstr>ČTI VĚTY A PŘEKLÁDEJ</vt:lpstr>
      <vt:lpstr>NAKRESLI </vt:lpstr>
      <vt:lpstr>DOPLŇ CHYBĚJÍCÍ PÍSMENA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NEURČITÝ ČLEN A - AN</dc:title>
  <dc:creator>Leona</dc:creator>
  <cp:lastModifiedBy>Leona</cp:lastModifiedBy>
  <cp:revision>7</cp:revision>
  <dcterms:created xsi:type="dcterms:W3CDTF">2012-04-08T14:58:03Z</dcterms:created>
  <dcterms:modified xsi:type="dcterms:W3CDTF">2012-12-01T09:23:58Z</dcterms:modified>
</cp:coreProperties>
</file>