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VY_22_INOVACE_02_31_Opakování učiva ve 4. roč.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jazyk </a:t>
          </a:r>
          <a:r>
            <a:rPr lang="cs-CZ" sz="1200" dirty="0" smtClean="0"/>
            <a:t> 4.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7170F4-5F5E-4944-84D5-B0AABAB63D9E}" type="presOf" srcId="{ABD4D77B-BA54-4DFB-A762-4C734220F9AA}" destId="{AAB7E4A6-9D01-402C-9D7A-6D30767F0B58}" srcOrd="0" destOrd="0" presId="urn:microsoft.com/office/officeart/2005/8/layout/target3"/>
    <dgm:cxn modelId="{F70A1FC8-4393-4EE1-A649-01C3E4C8B0D5}" type="presOf" srcId="{FFA013E9-5C5D-404D-8688-08171EA7A387}" destId="{E1DA18CB-4B0A-4D0C-9459-15C4B327891F}" srcOrd="0" destOrd="0" presId="urn:microsoft.com/office/officeart/2005/8/layout/target3"/>
    <dgm:cxn modelId="{A538C046-76CA-43D0-BB73-5B6224FBAABA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865EE5D-F38C-4186-8F8E-3CD780E2D59D}" type="presOf" srcId="{FFA013E9-5C5D-404D-8688-08171EA7A387}" destId="{359A210A-E8C9-4FD6-9BC7-434F4455A6B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0DDDFB52-F712-40A3-923C-AA22C67088DF}" type="presOf" srcId="{DAAD5A11-3EBC-47AE-AB1C-4F1B938732A7}" destId="{2D933DCE-BBEA-46A5-98BC-CA41A7DBB761}" srcOrd="0" destOrd="0" presId="urn:microsoft.com/office/officeart/2005/8/layout/target3"/>
    <dgm:cxn modelId="{17F5F510-4F64-496B-94CE-F0DBCA8670E5}" type="presOf" srcId="{D9242A4C-F33A-42E2-BFA4-EC80805DCD32}" destId="{7DDB6D97-C311-42E1-B77C-B194BAE75773}" srcOrd="0" destOrd="0" presId="urn:microsoft.com/office/officeart/2005/8/layout/target3"/>
    <dgm:cxn modelId="{F6EA981B-FBB4-4EFD-9A78-613AC7DAA63F}" type="presOf" srcId="{ABD4D77B-BA54-4DFB-A762-4C734220F9AA}" destId="{A6703DA5-6D74-4C8B-9C82-31DC93531BC2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D005032E-4821-44A3-83AE-ED98EAEDFB40}" type="presOf" srcId="{1D895EAB-76A7-41C6-9C6C-7D303AD4C23C}" destId="{347D85BD-7382-4413-9298-D06CC996458A}" srcOrd="0" destOrd="0" presId="urn:microsoft.com/office/officeart/2005/8/layout/target3"/>
    <dgm:cxn modelId="{E36744EE-A5AA-4E15-BAAC-3FD9F6360F03}" type="presOf" srcId="{A4836DAF-3E6B-4198-A089-B3C0D0384F2B}" destId="{36B74B1E-3C18-4C06-BA03-CB2EB266F8F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CC8B92C9-33A3-4860-8BE7-9F94635B9530}" type="presOf" srcId="{A4836DAF-3E6B-4198-A089-B3C0D0384F2B}" destId="{4F0AD45D-7E6A-4C4A-90DF-90E27C4B175D}" srcOrd="0" destOrd="0" presId="urn:microsoft.com/office/officeart/2005/8/layout/target3"/>
    <dgm:cxn modelId="{736D03B9-B9BB-4B2F-AC18-73CDC5534640}" type="presOf" srcId="{1D895EAB-76A7-41C6-9C6C-7D303AD4C23C}" destId="{94413E88-B296-45A5-9057-6B5765B63A8F}" srcOrd="1" destOrd="0" presId="urn:microsoft.com/office/officeart/2005/8/layout/target3"/>
    <dgm:cxn modelId="{1875FE3D-0DCA-47E7-9AAE-B793BBA9193B}" type="presParOf" srcId="{2D933DCE-BBEA-46A5-98BC-CA41A7DBB761}" destId="{D3A73299-62A4-4767-8E25-C16133A0B902}" srcOrd="0" destOrd="0" presId="urn:microsoft.com/office/officeart/2005/8/layout/target3"/>
    <dgm:cxn modelId="{1989EBBC-8445-43ED-935E-0EC25EDD70F6}" type="presParOf" srcId="{2D933DCE-BBEA-46A5-98BC-CA41A7DBB761}" destId="{EE30B2AF-DDC9-42DB-9092-5595C6257A57}" srcOrd="1" destOrd="0" presId="urn:microsoft.com/office/officeart/2005/8/layout/target3"/>
    <dgm:cxn modelId="{2DBADE38-A30E-4333-9639-F2870B73815A}" type="presParOf" srcId="{2D933DCE-BBEA-46A5-98BC-CA41A7DBB761}" destId="{E1DA18CB-4B0A-4D0C-9459-15C4B327891F}" srcOrd="2" destOrd="0" presId="urn:microsoft.com/office/officeart/2005/8/layout/target3"/>
    <dgm:cxn modelId="{562D994D-8475-433C-98E7-F4FB0AE3D196}" type="presParOf" srcId="{2D933DCE-BBEA-46A5-98BC-CA41A7DBB761}" destId="{29996EEB-8589-4AED-9C98-E2204A026234}" srcOrd="3" destOrd="0" presId="urn:microsoft.com/office/officeart/2005/8/layout/target3"/>
    <dgm:cxn modelId="{E91B8184-70B0-4AFF-B39D-BDF62E6C2E82}" type="presParOf" srcId="{2D933DCE-BBEA-46A5-98BC-CA41A7DBB761}" destId="{056AE7B2-579D-40D1-A57C-4E33BFED76BE}" srcOrd="4" destOrd="0" presId="urn:microsoft.com/office/officeart/2005/8/layout/target3"/>
    <dgm:cxn modelId="{F3F8AFE8-6D08-4809-899A-4305F95043AC}" type="presParOf" srcId="{2D933DCE-BBEA-46A5-98BC-CA41A7DBB761}" destId="{4F0AD45D-7E6A-4C4A-90DF-90E27C4B175D}" srcOrd="5" destOrd="0" presId="urn:microsoft.com/office/officeart/2005/8/layout/target3"/>
    <dgm:cxn modelId="{480B6733-F22C-47FC-BEC8-B9B4F35BB751}" type="presParOf" srcId="{2D933DCE-BBEA-46A5-98BC-CA41A7DBB761}" destId="{1804A346-BBD3-438B-AE0F-7BEBB1E2AF96}" srcOrd="6" destOrd="0" presId="urn:microsoft.com/office/officeart/2005/8/layout/target3"/>
    <dgm:cxn modelId="{8082B262-951C-4A0D-AE75-AE6451834836}" type="presParOf" srcId="{2D933DCE-BBEA-46A5-98BC-CA41A7DBB761}" destId="{60CB9877-708D-4C64-AA73-CFD3F3076BC2}" srcOrd="7" destOrd="0" presId="urn:microsoft.com/office/officeart/2005/8/layout/target3"/>
    <dgm:cxn modelId="{12423CA8-9608-440B-8ABF-E22641DD9A79}" type="presParOf" srcId="{2D933DCE-BBEA-46A5-98BC-CA41A7DBB761}" destId="{347D85BD-7382-4413-9298-D06CC996458A}" srcOrd="8" destOrd="0" presId="urn:microsoft.com/office/officeart/2005/8/layout/target3"/>
    <dgm:cxn modelId="{DE04AF3E-52BE-4117-B866-482A63AC9672}" type="presParOf" srcId="{2D933DCE-BBEA-46A5-98BC-CA41A7DBB761}" destId="{C4DD5B9C-4D9E-449D-A063-107A759DF3D1}" srcOrd="9" destOrd="0" presId="urn:microsoft.com/office/officeart/2005/8/layout/target3"/>
    <dgm:cxn modelId="{0EA683F8-0E7F-4367-B5EE-E77512C68ADA}" type="presParOf" srcId="{2D933DCE-BBEA-46A5-98BC-CA41A7DBB761}" destId="{CD515E15-5457-47F2-8109-A2A59D66C930}" srcOrd="10" destOrd="0" presId="urn:microsoft.com/office/officeart/2005/8/layout/target3"/>
    <dgm:cxn modelId="{66A8436F-E348-44AB-AECC-CB6ACA43E178}" type="presParOf" srcId="{2D933DCE-BBEA-46A5-98BC-CA41A7DBB761}" destId="{7DDB6D97-C311-42E1-B77C-B194BAE75773}" srcOrd="11" destOrd="0" presId="urn:microsoft.com/office/officeart/2005/8/layout/target3"/>
    <dgm:cxn modelId="{AD5105AC-659B-4CFF-A18C-1F5EA2D4D59B}" type="presParOf" srcId="{2D933DCE-BBEA-46A5-98BC-CA41A7DBB761}" destId="{DE2B4424-17B1-4404-A13F-04051C43B79D}" srcOrd="12" destOrd="0" presId="urn:microsoft.com/office/officeart/2005/8/layout/target3"/>
    <dgm:cxn modelId="{48EA53DE-EEFB-4C6B-ADDD-0D8E46674213}" type="presParOf" srcId="{2D933DCE-BBEA-46A5-98BC-CA41A7DBB761}" destId="{555607BD-8A1D-4EBB-825A-8C74A1FB0FFC}" srcOrd="13" destOrd="0" presId="urn:microsoft.com/office/officeart/2005/8/layout/target3"/>
    <dgm:cxn modelId="{EFF0782D-8576-4C3D-BCBA-D781F1816753}" type="presParOf" srcId="{2D933DCE-BBEA-46A5-98BC-CA41A7DBB761}" destId="{AAB7E4A6-9D01-402C-9D7A-6D30767F0B58}" srcOrd="14" destOrd="0" presId="urn:microsoft.com/office/officeart/2005/8/layout/target3"/>
    <dgm:cxn modelId="{0B2D8F52-0613-4824-B2A1-B8DD4997850C}" type="presParOf" srcId="{2D933DCE-BBEA-46A5-98BC-CA41A7DBB761}" destId="{359A210A-E8C9-4FD6-9BC7-434F4455A6B5}" srcOrd="15" destOrd="0" presId="urn:microsoft.com/office/officeart/2005/8/layout/target3"/>
    <dgm:cxn modelId="{6EBA8BB6-ADDC-4F2B-93E4-6C3D83B660B8}" type="presParOf" srcId="{2D933DCE-BBEA-46A5-98BC-CA41A7DBB761}" destId="{36B74B1E-3C18-4C06-BA03-CB2EB266F8FF}" srcOrd="16" destOrd="0" presId="urn:microsoft.com/office/officeart/2005/8/layout/target3"/>
    <dgm:cxn modelId="{94ECA26F-844F-49E5-B8A8-16B2F8C88224}" type="presParOf" srcId="{2D933DCE-BBEA-46A5-98BC-CA41A7DBB761}" destId="{94413E88-B296-45A5-9057-6B5765B63A8F}" srcOrd="17" destOrd="0" presId="urn:microsoft.com/office/officeart/2005/8/layout/target3"/>
    <dgm:cxn modelId="{43270967-5EBF-452A-AAF1-356A85E027F4}" type="presParOf" srcId="{2D933DCE-BBEA-46A5-98BC-CA41A7DBB761}" destId="{5A434D34-FA65-40B0-A4CE-3A1E2B14A215}" srcOrd="18" destOrd="0" presId="urn:microsoft.com/office/officeart/2005/8/layout/target3"/>
    <dgm:cxn modelId="{FCC645F8-8D37-49E0-B791-6BF2325F9496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VY_22_INOVACE_02_31_Opakování učiva ve 4. roč.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jazyk </a:t>
          </a:r>
          <a:r>
            <a:rPr lang="cs-CZ" sz="1200" kern="1200" dirty="0" smtClean="0"/>
            <a:t> 4.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42343-B0D1-40FC-91B4-E1C1D85C14BE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CF112-67E7-4530-BCE4-1C6A6793E3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69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1B47D5A-508F-4395-9C09-D4B5951F8D8D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EA76D92-75E9-4E9A-A4EE-09AC1675AC5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732905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1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/>
              <a:t>Materiál slouží k opakování </a:t>
            </a:r>
            <a:r>
              <a:rPr lang="cs-CZ" dirty="0" smtClean="0"/>
              <a:t>učiva ve čtvrtém ročníku</a:t>
            </a:r>
            <a:r>
              <a:rPr lang="cs-CZ" dirty="0"/>
              <a:t>.</a:t>
            </a:r>
          </a:p>
          <a:p>
            <a:r>
              <a:rPr lang="cs-CZ" dirty="0"/>
              <a:t>Žáci si procvičí </a:t>
            </a:r>
            <a:r>
              <a:rPr lang="cs-CZ" dirty="0" smtClean="0"/>
              <a:t>přivlastňovací pád, </a:t>
            </a:r>
            <a:r>
              <a:rPr lang="cs-CZ" dirty="0"/>
              <a:t>číslovky do sta</a:t>
            </a:r>
            <a:r>
              <a:rPr lang="cs-CZ" dirty="0" smtClean="0"/>
              <a:t>, </a:t>
            </a:r>
            <a:r>
              <a:rPr lang="cs-CZ" dirty="0"/>
              <a:t>slovesa a </a:t>
            </a:r>
            <a:r>
              <a:rPr lang="cs-CZ" dirty="0" smtClean="0"/>
              <a:t>předložky.</a:t>
            </a:r>
          </a:p>
          <a:p>
            <a:r>
              <a:rPr lang="cs-CZ" dirty="0" smtClean="0"/>
              <a:t>Materiál </a:t>
            </a:r>
            <a:r>
              <a:rPr lang="cs-CZ" dirty="0"/>
              <a:t>doporučuji prezentovat na interaktivní tabuli.</a:t>
            </a:r>
          </a:p>
          <a:p>
            <a:r>
              <a:rPr lang="cs-CZ" dirty="0"/>
              <a:t>Materiál byl vytvořen a pilotován v prvním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89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Write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…………………………/</a:t>
            </a:r>
            <a:r>
              <a:rPr lang="cs-CZ" dirty="0"/>
              <a:t>T</a:t>
            </a:r>
            <a:r>
              <a:rPr lang="cs-CZ" dirty="0" smtClean="0"/>
              <a:t>omův/ dog.</a:t>
            </a:r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……………………./Janina/ </a:t>
            </a:r>
            <a:r>
              <a:rPr lang="cs-CZ" dirty="0" err="1" smtClean="0"/>
              <a:t>cat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 /</a:t>
            </a:r>
            <a:r>
              <a:rPr lang="cs-CZ" dirty="0" err="1" smtClean="0"/>
              <a:t>Kimin</a:t>
            </a:r>
            <a:r>
              <a:rPr lang="cs-CZ" dirty="0" smtClean="0"/>
              <a:t>/ </a:t>
            </a:r>
            <a:r>
              <a:rPr lang="cs-CZ" dirty="0" err="1" smtClean="0"/>
              <a:t>computer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………………./</a:t>
            </a:r>
            <a:r>
              <a:rPr lang="cs-CZ" dirty="0" err="1" smtClean="0"/>
              <a:t>Hanin</a:t>
            </a:r>
            <a:r>
              <a:rPr lang="cs-CZ" dirty="0" smtClean="0"/>
              <a:t>/ robot.</a:t>
            </a:r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………………../Benovo/bike.</a:t>
            </a:r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…………………/Evina/ </a:t>
            </a:r>
            <a:r>
              <a:rPr lang="cs-CZ" smtClean="0"/>
              <a:t>stamp.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536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Odpověz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can</a:t>
            </a:r>
            <a:r>
              <a:rPr lang="cs-CZ" dirty="0" smtClean="0"/>
              <a:t>….No, I </a:t>
            </a:r>
            <a:r>
              <a:rPr lang="cs-CZ" dirty="0" err="1" smtClean="0"/>
              <a:t>can′t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sing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song?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jump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use a </a:t>
            </a:r>
            <a:r>
              <a:rPr lang="cs-CZ" dirty="0" err="1" smtClean="0"/>
              <a:t>computer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ride</a:t>
            </a:r>
            <a:r>
              <a:rPr lang="cs-CZ" dirty="0" smtClean="0"/>
              <a:t> a bike?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coun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10 to 20?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draw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write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852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JÁ MÁM PSA.</a:t>
            </a:r>
          </a:p>
          <a:p>
            <a:r>
              <a:rPr lang="cs-CZ" dirty="0" smtClean="0"/>
              <a:t>TY NEMÁŠ KOČKU.</a:t>
            </a:r>
          </a:p>
          <a:p>
            <a:r>
              <a:rPr lang="cs-CZ" dirty="0" smtClean="0"/>
              <a:t>MY NEMÁME MIMINKO.</a:t>
            </a:r>
          </a:p>
          <a:p>
            <a:r>
              <a:rPr lang="cs-CZ" dirty="0" smtClean="0"/>
              <a:t>VY MÁTE KNIHY.</a:t>
            </a:r>
          </a:p>
          <a:p>
            <a:r>
              <a:rPr lang="cs-CZ" dirty="0" smtClean="0"/>
              <a:t>ONI MAJÍ PASTELKY.</a:t>
            </a:r>
          </a:p>
          <a:p>
            <a:r>
              <a:rPr lang="cs-CZ" dirty="0" smtClean="0"/>
              <a:t>ON MÁ AKTOVKU.</a:t>
            </a:r>
          </a:p>
          <a:p>
            <a:r>
              <a:rPr lang="cs-CZ" dirty="0" smtClean="0"/>
              <a:t>ONA NEMÁ KOLO.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38677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JÁ JSEM DÍVKA.</a:t>
            </a:r>
          </a:p>
          <a:p>
            <a:pPr marL="0" indent="0">
              <a:buNone/>
            </a:pPr>
            <a:r>
              <a:rPr lang="cs-CZ" dirty="0" smtClean="0"/>
              <a:t>ON NENÍ CHLAPEC.</a:t>
            </a:r>
          </a:p>
          <a:p>
            <a:pPr marL="0" indent="0">
              <a:buNone/>
            </a:pPr>
            <a:r>
              <a:rPr lang="cs-CZ" dirty="0" smtClean="0"/>
              <a:t>TY JSI DOMA.</a:t>
            </a:r>
          </a:p>
          <a:p>
            <a:pPr marL="0" indent="0">
              <a:buNone/>
            </a:pPr>
            <a:r>
              <a:rPr lang="cs-CZ" dirty="0" smtClean="0"/>
              <a:t>ONA NENÍ VE ŠKOLE.</a:t>
            </a:r>
          </a:p>
          <a:p>
            <a:pPr marL="0" indent="0">
              <a:buNone/>
            </a:pPr>
            <a:r>
              <a:rPr lang="cs-CZ" dirty="0" smtClean="0"/>
              <a:t>MY JSME RODINA.</a:t>
            </a:r>
          </a:p>
          <a:p>
            <a:pPr marL="0" indent="0">
              <a:buNone/>
            </a:pPr>
            <a:r>
              <a:rPr lang="cs-CZ" dirty="0" smtClean="0"/>
              <a:t>ONI NEJSOU ŽÁCI.</a:t>
            </a:r>
          </a:p>
          <a:p>
            <a:pPr marL="0" indent="0">
              <a:buNone/>
            </a:pPr>
            <a:r>
              <a:rPr lang="cs-CZ" dirty="0" smtClean="0"/>
              <a:t>VY JSTE MIMINA.</a:t>
            </a:r>
          </a:p>
          <a:p>
            <a:pPr marL="0" indent="0">
              <a:buNone/>
            </a:pPr>
            <a:r>
              <a:rPr lang="cs-CZ" dirty="0" smtClean="0"/>
              <a:t>ONO JE ČERVENÉ.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20248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TRANSLATE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MY UMÍME KRESLIT.</a:t>
            </a:r>
          </a:p>
          <a:p>
            <a:r>
              <a:rPr lang="cs-CZ" dirty="0" smtClean="0"/>
              <a:t>TY NEUMÍŠ PSÁT.</a:t>
            </a:r>
          </a:p>
          <a:p>
            <a:r>
              <a:rPr lang="cs-CZ" dirty="0" smtClean="0"/>
              <a:t>ON UMÍ SKÁKAT.</a:t>
            </a:r>
          </a:p>
          <a:p>
            <a:r>
              <a:rPr lang="cs-CZ" dirty="0" smtClean="0"/>
              <a:t>ONA NEUMÍ ZPÍVAT.</a:t>
            </a:r>
          </a:p>
          <a:p>
            <a:r>
              <a:rPr lang="cs-CZ" dirty="0" smtClean="0"/>
              <a:t>JÁ UMÍM ČÍST.</a:t>
            </a:r>
          </a:p>
          <a:p>
            <a:r>
              <a:rPr lang="cs-CZ" dirty="0" smtClean="0"/>
              <a:t>VY NEUMÍTE POSLOUCHAT.</a:t>
            </a:r>
          </a:p>
          <a:p>
            <a:r>
              <a:rPr lang="cs-CZ" dirty="0" smtClean="0"/>
              <a:t>ONI UMÍ POUŽÍT POČÍTAČ.</a:t>
            </a:r>
          </a:p>
        </p:txBody>
      </p:sp>
    </p:spTree>
    <p:extLst>
      <p:ext uri="{BB962C8B-B14F-4D97-AF65-F5344CB8AC3E}">
        <p14:creationId xmlns:p14="http://schemas.microsoft.com/office/powerpoint/2010/main" val="328074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READ------HAVE OR HAS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JANE…..GOT A BABY SISTER.</a:t>
            </a:r>
          </a:p>
          <a:p>
            <a:r>
              <a:rPr lang="cs-CZ" dirty="0" smtClean="0"/>
              <a:t>I…..GOT A DOG.</a:t>
            </a:r>
          </a:p>
          <a:p>
            <a:r>
              <a:rPr lang="cs-CZ" dirty="0" smtClean="0"/>
              <a:t>WE…..GOT TWO BEDROOMS.</a:t>
            </a:r>
          </a:p>
          <a:p>
            <a:r>
              <a:rPr lang="cs-CZ" dirty="0" smtClean="0"/>
              <a:t>MY DAD…..GOT A NEW HOUSE.</a:t>
            </a:r>
          </a:p>
          <a:p>
            <a:r>
              <a:rPr lang="cs-CZ" dirty="0" smtClean="0"/>
              <a:t>WE…..GOT A NEW TEACHER.</a:t>
            </a:r>
          </a:p>
          <a:p>
            <a:r>
              <a:rPr lang="cs-CZ" dirty="0" smtClean="0"/>
              <a:t>MUM…..GOT A BLUE DRESS.</a:t>
            </a:r>
          </a:p>
          <a:p>
            <a:r>
              <a:rPr lang="cs-CZ" dirty="0" smtClean="0"/>
              <a:t>I…..GOT ONE KITCHEN.</a:t>
            </a:r>
          </a:p>
          <a:p>
            <a:r>
              <a:rPr lang="cs-CZ" dirty="0" smtClean="0"/>
              <a:t>THE KID…..GOT A NICE BEDROOM.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6466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THERE IS ONE CAR IN THE BOX.</a:t>
            </a:r>
          </a:p>
          <a:p>
            <a:r>
              <a:rPr lang="cs-CZ" dirty="0" smtClean="0"/>
              <a:t>THERE ARE THREE PLANES IN THE BOX.</a:t>
            </a:r>
          </a:p>
          <a:p>
            <a:r>
              <a:rPr lang="cs-CZ" dirty="0" smtClean="0"/>
              <a:t>THERE IS ONE TEDDY ON THE BIKE.</a:t>
            </a:r>
          </a:p>
          <a:p>
            <a:r>
              <a:rPr lang="cs-CZ" dirty="0" smtClean="0"/>
              <a:t>THERE IS ONE BOX ON THE FLOOR.</a:t>
            </a:r>
          </a:p>
          <a:p>
            <a:r>
              <a:rPr lang="cs-CZ" dirty="0" smtClean="0"/>
              <a:t>THERE ARE FIVE BALLS UNDER THE BED.</a:t>
            </a:r>
          </a:p>
          <a:p>
            <a:r>
              <a:rPr lang="cs-CZ" dirty="0" smtClean="0"/>
              <a:t>THERE IS ONE DOLL ON THE FLOOR.</a:t>
            </a:r>
          </a:p>
          <a:p>
            <a:r>
              <a:rPr lang="cs-CZ" dirty="0" smtClean="0"/>
              <a:t>THERE IS ONE PEN ON THE TABLE.</a:t>
            </a:r>
          </a:p>
          <a:p>
            <a:r>
              <a:rPr lang="cs-CZ" dirty="0" smtClean="0"/>
              <a:t>THERE ARE TWO PENCILS IN THE DESK.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06960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WHERE IS THE BALL?</a:t>
            </a:r>
            <a:br>
              <a:rPr lang="cs-CZ" dirty="0" smtClean="0"/>
            </a:br>
            <a:r>
              <a:rPr lang="cs-CZ" dirty="0" smtClean="0"/>
              <a:t>DRAW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THE BALL IS ON THE DESK.</a:t>
            </a:r>
          </a:p>
          <a:p>
            <a:endParaRPr lang="cs-CZ" dirty="0"/>
          </a:p>
          <a:p>
            <a:r>
              <a:rPr lang="cs-CZ" dirty="0" smtClean="0"/>
              <a:t>THE BALL IS IN THE BOX.</a:t>
            </a:r>
          </a:p>
          <a:p>
            <a:endParaRPr lang="cs-CZ" dirty="0"/>
          </a:p>
          <a:p>
            <a:r>
              <a:rPr lang="cs-CZ" dirty="0" smtClean="0"/>
              <a:t>THE BALL IS UNDER THE BOOK.</a:t>
            </a:r>
          </a:p>
          <a:p>
            <a:endParaRPr lang="cs-CZ" dirty="0"/>
          </a:p>
          <a:p>
            <a:r>
              <a:rPr lang="cs-CZ" dirty="0" smtClean="0"/>
              <a:t>THE BALL IS NEXT TO THE DESK.</a:t>
            </a:r>
          </a:p>
          <a:p>
            <a:endParaRPr lang="cs-CZ" dirty="0"/>
          </a:p>
          <a:p>
            <a:r>
              <a:rPr lang="cs-CZ" dirty="0" smtClean="0"/>
              <a:t>THE BALL IS OPPOSITE THE HOUSE.</a:t>
            </a:r>
          </a:p>
          <a:p>
            <a:endParaRPr lang="cs-CZ" dirty="0"/>
          </a:p>
          <a:p>
            <a:r>
              <a:rPr lang="cs-CZ" dirty="0" smtClean="0"/>
              <a:t>THE BALL IS </a:t>
            </a:r>
            <a:r>
              <a:rPr lang="cs-CZ" smtClean="0"/>
              <a:t>BETWEEN THE BOXES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4896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READ NUMBERS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12                                      45</a:t>
            </a:r>
          </a:p>
          <a:p>
            <a:r>
              <a:rPr lang="cs-CZ" sz="2000" dirty="0" smtClean="0"/>
              <a:t>43                                      22</a:t>
            </a:r>
          </a:p>
          <a:p>
            <a:r>
              <a:rPr lang="cs-CZ" sz="2000" dirty="0" smtClean="0"/>
              <a:t>98                                      82</a:t>
            </a:r>
          </a:p>
          <a:p>
            <a:r>
              <a:rPr lang="cs-CZ" sz="2000" dirty="0" smtClean="0"/>
              <a:t>23                                      56</a:t>
            </a:r>
          </a:p>
          <a:p>
            <a:r>
              <a:rPr lang="cs-CZ" sz="2000" dirty="0" smtClean="0"/>
              <a:t>20                                      80</a:t>
            </a:r>
          </a:p>
          <a:p>
            <a:r>
              <a:rPr lang="cs-CZ" sz="2000" dirty="0" smtClean="0"/>
              <a:t>13                                      61</a:t>
            </a:r>
          </a:p>
          <a:p>
            <a:r>
              <a:rPr lang="cs-CZ" sz="2000" dirty="0" smtClean="0"/>
              <a:t>29                                      25</a:t>
            </a:r>
          </a:p>
          <a:p>
            <a:r>
              <a:rPr lang="cs-CZ" sz="2000" dirty="0" smtClean="0"/>
              <a:t>40                                      38</a:t>
            </a:r>
          </a:p>
          <a:p>
            <a:r>
              <a:rPr lang="cs-CZ" sz="2000" dirty="0" smtClean="0"/>
              <a:t>18                                      74</a:t>
            </a:r>
          </a:p>
          <a:p>
            <a:r>
              <a:rPr lang="cs-CZ" sz="2000" dirty="0" smtClean="0"/>
              <a:t>56                                      65</a:t>
            </a:r>
          </a:p>
          <a:p>
            <a:r>
              <a:rPr lang="cs-CZ" sz="2000" dirty="0" smtClean="0"/>
              <a:t>78                                      85</a:t>
            </a:r>
          </a:p>
          <a:p>
            <a:r>
              <a:rPr lang="cs-CZ" sz="2000" dirty="0" smtClean="0"/>
              <a:t>83                                      49</a:t>
            </a:r>
          </a:p>
          <a:p>
            <a:r>
              <a:rPr lang="cs-CZ" sz="2000" dirty="0" smtClean="0"/>
              <a:t>99                                     100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4526481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53</TotalTime>
  <Words>498</Words>
  <Application>Microsoft Office PowerPoint</Application>
  <PresentationFormat>Předvádění na obrazovce (4:3)</PresentationFormat>
  <Paragraphs>103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</vt:lpstr>
      <vt:lpstr>Write</vt:lpstr>
      <vt:lpstr>Odpověz Yes, I can….No, I can′t</vt:lpstr>
      <vt:lpstr>TRANSLATE</vt:lpstr>
      <vt:lpstr>TRANSLATE</vt:lpstr>
      <vt:lpstr>TRANSLATE </vt:lpstr>
      <vt:lpstr>READ------HAVE OR HAS</vt:lpstr>
      <vt:lpstr>TRANSLATE</vt:lpstr>
      <vt:lpstr>WHERE IS THE BALL? DRAW</vt:lpstr>
      <vt:lpstr>READ NUMBERS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8</cp:revision>
  <dcterms:created xsi:type="dcterms:W3CDTF">2012-03-07T18:56:51Z</dcterms:created>
  <dcterms:modified xsi:type="dcterms:W3CDTF">2012-12-01T09:31:07Z</dcterms:modified>
</cp:coreProperties>
</file>