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67D3E-74C6-4A0E-BE24-AE8E9491811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035EF-7B97-4D70-B468-9472C9611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Měření objemu pevného tělesa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</a:t>
            </a:r>
            <a:r>
              <a:rPr lang="cs-CZ" sz="1900" dirty="0" smtClean="0">
                <a:solidFill>
                  <a:schemeClr val="tx1"/>
                </a:solidFill>
              </a:rPr>
              <a:t>VY_32_INOVACE_03_B_17_Měření </a:t>
            </a:r>
            <a:r>
              <a:rPr lang="cs-CZ" sz="1900" dirty="0" smtClean="0">
                <a:solidFill>
                  <a:schemeClr val="tx1"/>
                </a:solidFill>
              </a:rPr>
              <a:t>objemu pevného tělesa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62880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14.11.2012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Měření</a:t>
                      </a:r>
                      <a:r>
                        <a:rPr lang="cs-CZ" baseline="0" dirty="0" smtClean="0"/>
                        <a:t> objemu pevného tělesa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Objem,</a:t>
                      </a:r>
                      <a:r>
                        <a:rPr lang="cs-CZ" baseline="0" dirty="0" smtClean="0"/>
                        <a:t> odměrný válec, rozsah, 1 dílek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Měření objemu pevného tělesa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Postup při měření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1152127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Zjistíme, jaké jednotky jsou uvedeny na odměrném válci a stanovíme hodnotu nejmenšího dílku.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988840"/>
            <a:ext cx="4752528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 startAt="2"/>
            </a:pPr>
            <a:r>
              <a:rPr lang="cs-CZ" sz="3000" dirty="0" smtClean="0">
                <a:solidFill>
                  <a:srgbClr val="FF0000"/>
                </a:solidFill>
              </a:rPr>
              <a:t>Nalijeme do válce vodu.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2"/>
            </a:pPr>
            <a:r>
              <a:rPr lang="cs-CZ" sz="3000" dirty="0" smtClean="0">
                <a:solidFill>
                  <a:srgbClr val="00B050"/>
                </a:solidFill>
              </a:rPr>
              <a:t>Odečteme objem vody.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2"/>
            </a:pPr>
            <a:r>
              <a:rPr lang="cs-CZ" sz="3000" dirty="0" smtClean="0">
                <a:solidFill>
                  <a:srgbClr val="FF0000"/>
                </a:solidFill>
              </a:rPr>
              <a:t>Ponoříme těleso.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3000" dirty="0" smtClean="0">
                <a:solidFill>
                  <a:srgbClr val="00B050"/>
                </a:solidFill>
              </a:rPr>
              <a:t>Odečteme objem vody s ponořeným tělesem.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229200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sz="3000" dirty="0" smtClean="0">
                <a:solidFill>
                  <a:srgbClr val="FF0000"/>
                </a:solidFill>
              </a:rPr>
              <a:t>Spočítáme objem tělesa- od objemu vody s tělesem odečteme objem vody.</a:t>
            </a:r>
          </a:p>
        </p:txBody>
      </p:sp>
      <p:pic>
        <p:nvPicPr>
          <p:cNvPr id="7" name="Obrázek 6" descr="měření objem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2060848"/>
            <a:ext cx="3941670" cy="302433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08104" y="2276872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ml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2276872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ml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Příklad určení objemu kamene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Hodnota nejmenšího dílku:	1 ml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Chyba měření:			0,5 ml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vody:			V</a:t>
            </a:r>
            <a:r>
              <a:rPr lang="cs-CZ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00B050"/>
                </a:solidFill>
              </a:rPr>
              <a:t> = 30 ml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Objem vody po ponoření kamene: V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0070C0"/>
                </a:solidFill>
              </a:rPr>
              <a:t> = 41 ml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Objem kamene:	V = V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 - V</a:t>
            </a:r>
            <a:r>
              <a:rPr lang="cs-CZ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00B050"/>
                </a:solidFill>
              </a:rPr>
              <a:t> = 41 – 30 = 11 ml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Kámen má objem 11 ml.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Jak určíme objem sypkého tělesa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Odměříme v odměrném válci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Sypkou látku nasypeme do odměrného válce a sklepeme tak, aby hladina byla vodorovná.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Odečteme objem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Měření není moc přesné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Jak zjistíme objem velkého kamene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Nemůžeme použít odměrný válec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Použijeme velký kbelík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 kbelíku dáme kámen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Kbelík s kamenem naplníme po okraj vodou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Kámen z kbelíku vyndáme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Doléváme vodu do kbelíku až po okraj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Objem dolité vody je objem kamene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Jak zjistíme objem malých těles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752528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Do odměrného válce dáme vodu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Zjistíme objem vody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 odměrného válce dáme větší počet malých částí(korálků)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Zjistíme objem vody s korálky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Objem jednoho korálku vypočítáme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Zjištěný objem vydělíme počtem korálků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Praktické úlohy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24936" cy="5256584"/>
          </a:xfrm>
        </p:spPr>
        <p:txBody>
          <a:bodyPr>
            <a:normAutofit/>
          </a:bodyPr>
          <a:lstStyle/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Urči objem klíče pomocí odměrného válce.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Navrhni postup pokusu, kterým určíš objem pevného tělesa (jablka). Jablko se nevejde do odměrného válce. Postup ověř pokusem.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Máš zásobu stejných broků. Navrhni postup, kterým určíš objem jednoho broku. Postup ověř pokusem.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Vypočítej objem vzduchu v prázdné učebně fyziky. Která měření musíš provést?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Praktické úlohy - postupy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256584"/>
          </a:xfrm>
        </p:spPr>
        <p:txBody>
          <a:bodyPr>
            <a:normAutofit fontScale="85000" lnSpcReduction="10000"/>
          </a:bodyPr>
          <a:lstStyle/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Do odměrného válce nalijeme vodu a zapíšeme objem vody. Pak vhodíme klíč do odměrného válce s vodou a opět zapíšeme objem. Objem klíčku určíme rozdílem naměřených objemů.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Vezmu si nádobu a naplním ji vodou až po okraj. Nádobu dám na misku. Jablko ponořím do nádoby s vodou. Voda, která vyteče na misku, přeliji do odměrného válce a určíme objem.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Do odměrného válce dáme větší počet broků, třeba 100. Zjistíme objem  a pak vydělíme počtem  broků. Tak dostaneme objem jednoho broku.</a:t>
            </a:r>
          </a:p>
          <a:p>
            <a:pPr marL="514350" indent="-514350" algn="just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Změříme rozměry učebny (délku, šířku a výšku). Pro výpočet použijeme vzorec V = a . b . c</a:t>
            </a:r>
          </a:p>
          <a:p>
            <a:pPr marL="514350" indent="-514350" algn="just">
              <a:buAutoNum type="arabicPeriod"/>
            </a:pPr>
            <a:endParaRPr lang="cs-CZ" dirty="0" smtClean="0">
              <a:solidFill>
                <a:srgbClr val="00B050"/>
              </a:solidFill>
            </a:endParaRPr>
          </a:p>
          <a:p>
            <a:pPr marL="514350" indent="-514350" algn="just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V této prezentaci se žáci naučí měřit objem pevných těles. Na začátku učitel demonstračním pokusem určí objem kamene. Celý postup popisuje a vysvětluje. Žáci se také seznámí s určováním objemu sypkých látek, malých těles a naopak velkých těles, které se nevejdou do odměrného válce. V závěru prezentace jsou čtyři praktické úlohy, které žáci zpracují v rámci skupinové práce a ověří pokusy. Celá prezentace probíhá na interaktivní tabuli a je doplněna řadou pokusů.</a:t>
            </a:r>
          </a:p>
          <a:p>
            <a:pPr marL="0">
              <a:buNone/>
            </a:pPr>
            <a:r>
              <a:rPr lang="cs-CZ" sz="2400" b="1" u="sng" dirty="0" smtClean="0"/>
              <a:t>Použitá literatura:</a:t>
            </a:r>
          </a:p>
          <a:p>
            <a:pPr marL="0"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 marL="0">
              <a:buNone/>
            </a:pPr>
            <a:r>
              <a:rPr lang="cs-CZ" sz="2400" dirty="0" smtClean="0"/>
              <a:t>Foto: archiv autora</a:t>
            </a:r>
          </a:p>
          <a:p>
            <a:pPr marL="0"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555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Měření objemu pevného tělesa</vt:lpstr>
      <vt:lpstr>Snímek 2</vt:lpstr>
      <vt:lpstr>Měření objemu pevného tělesa</vt:lpstr>
      <vt:lpstr>Postup při měření</vt:lpstr>
      <vt:lpstr>Příklad určení objemu kamene</vt:lpstr>
      <vt:lpstr>Jak určíme objem sypkého tělesa</vt:lpstr>
      <vt:lpstr>Jak zjistíme objem velkého kamene</vt:lpstr>
      <vt:lpstr>Jak zjistíme objem malých těles</vt:lpstr>
      <vt:lpstr>Praktické úlohy</vt:lpstr>
      <vt:lpstr>Praktické úlohy - postupy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objemu pevného tělesa</dc:title>
  <dc:creator>Vaclav</dc:creator>
  <cp:lastModifiedBy>Vaclav</cp:lastModifiedBy>
  <cp:revision>32</cp:revision>
  <dcterms:created xsi:type="dcterms:W3CDTF">2012-07-27T11:39:19Z</dcterms:created>
  <dcterms:modified xsi:type="dcterms:W3CDTF">2012-11-13T16:51:28Z</dcterms:modified>
</cp:coreProperties>
</file>