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69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VY_22_INOVACE_02_34_Opakování  - 5. roč.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289802-198F-4947-9250-7F0174561E3F}" type="presOf" srcId="{A4836DAF-3E6B-4198-A089-B3C0D0384F2B}" destId="{4F0AD45D-7E6A-4C4A-90DF-90E27C4B175D}" srcOrd="0" destOrd="0" presId="urn:microsoft.com/office/officeart/2005/8/layout/target3"/>
    <dgm:cxn modelId="{38DCE6F7-5651-46DA-A074-1D1E01C49D32}" type="presOf" srcId="{1D895EAB-76A7-41C6-9C6C-7D303AD4C23C}" destId="{347D85BD-7382-4413-9298-D06CC996458A}" srcOrd="0" destOrd="0" presId="urn:microsoft.com/office/officeart/2005/8/layout/target3"/>
    <dgm:cxn modelId="{F257E678-AD9F-4A27-B7CC-77BC6FBA768A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2981694E-57D4-4002-96DC-8D6E91C173F7}" type="presOf" srcId="{FFA013E9-5C5D-404D-8688-08171EA7A387}" destId="{E1DA18CB-4B0A-4D0C-9459-15C4B327891F}" srcOrd="0" destOrd="0" presId="urn:microsoft.com/office/officeart/2005/8/layout/target3"/>
    <dgm:cxn modelId="{EE390369-799C-43EB-8272-9FF636A68FB6}" type="presOf" srcId="{D9242A4C-F33A-42E2-BFA4-EC80805DCD32}" destId="{5A434D34-FA65-40B0-A4CE-3A1E2B14A215}" srcOrd="1" destOrd="0" presId="urn:microsoft.com/office/officeart/2005/8/layout/target3"/>
    <dgm:cxn modelId="{30B2DE83-C1A8-48AF-8C24-C74499F21E62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70D92953-8985-48E1-B78C-8A7BED99AEB4}" type="presOf" srcId="{FFA013E9-5C5D-404D-8688-08171EA7A387}" destId="{359A210A-E8C9-4FD6-9BC7-434F4455A6B5}" srcOrd="1" destOrd="0" presId="urn:microsoft.com/office/officeart/2005/8/layout/target3"/>
    <dgm:cxn modelId="{4675C827-9FE5-4AE6-B943-728701C93CF9}" type="presOf" srcId="{ABD4D77B-BA54-4DFB-A762-4C734220F9AA}" destId="{AAB7E4A6-9D01-402C-9D7A-6D30767F0B58}" srcOrd="0" destOrd="0" presId="urn:microsoft.com/office/officeart/2005/8/layout/target3"/>
    <dgm:cxn modelId="{29FC75B1-38D2-48CF-BAF1-6E3C1C3C1257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41A05AB7-60FD-4964-9DC4-D31FD9141707}" type="presOf" srcId="{A4836DAF-3E6B-4198-A089-B3C0D0384F2B}" destId="{36B74B1E-3C18-4C06-BA03-CB2EB266F8FF}" srcOrd="1" destOrd="0" presId="urn:microsoft.com/office/officeart/2005/8/layout/target3"/>
    <dgm:cxn modelId="{CBB1C15E-9DFE-484D-81C8-0B934ECF3F69}" type="presOf" srcId="{D9242A4C-F33A-42E2-BFA4-EC80805DCD32}" destId="{7DDB6D97-C311-42E1-B77C-B194BAE75773}" srcOrd="0" destOrd="0" presId="urn:microsoft.com/office/officeart/2005/8/layout/target3"/>
    <dgm:cxn modelId="{9028C5FA-0994-40A9-B268-366816BF0136}" type="presParOf" srcId="{2D933DCE-BBEA-46A5-98BC-CA41A7DBB761}" destId="{D3A73299-62A4-4767-8E25-C16133A0B902}" srcOrd="0" destOrd="0" presId="urn:microsoft.com/office/officeart/2005/8/layout/target3"/>
    <dgm:cxn modelId="{40DBA898-7797-4E8C-8372-2F7AB7EDD7E1}" type="presParOf" srcId="{2D933DCE-BBEA-46A5-98BC-CA41A7DBB761}" destId="{EE30B2AF-DDC9-42DB-9092-5595C6257A57}" srcOrd="1" destOrd="0" presId="urn:microsoft.com/office/officeart/2005/8/layout/target3"/>
    <dgm:cxn modelId="{2E92A842-D34A-4200-AF4C-2285741AC8DF}" type="presParOf" srcId="{2D933DCE-BBEA-46A5-98BC-CA41A7DBB761}" destId="{E1DA18CB-4B0A-4D0C-9459-15C4B327891F}" srcOrd="2" destOrd="0" presId="urn:microsoft.com/office/officeart/2005/8/layout/target3"/>
    <dgm:cxn modelId="{E082302B-39C4-4BBB-A52C-E365123CCA96}" type="presParOf" srcId="{2D933DCE-BBEA-46A5-98BC-CA41A7DBB761}" destId="{29996EEB-8589-4AED-9C98-E2204A026234}" srcOrd="3" destOrd="0" presId="urn:microsoft.com/office/officeart/2005/8/layout/target3"/>
    <dgm:cxn modelId="{E93906F4-41BD-4996-B501-B89582381ACC}" type="presParOf" srcId="{2D933DCE-BBEA-46A5-98BC-CA41A7DBB761}" destId="{056AE7B2-579D-40D1-A57C-4E33BFED76BE}" srcOrd="4" destOrd="0" presId="urn:microsoft.com/office/officeart/2005/8/layout/target3"/>
    <dgm:cxn modelId="{8C102DDE-5FFD-4162-845B-D74DAC1F57A1}" type="presParOf" srcId="{2D933DCE-BBEA-46A5-98BC-CA41A7DBB761}" destId="{4F0AD45D-7E6A-4C4A-90DF-90E27C4B175D}" srcOrd="5" destOrd="0" presId="urn:microsoft.com/office/officeart/2005/8/layout/target3"/>
    <dgm:cxn modelId="{C2957141-16FA-40B1-9602-FC65EBFC3512}" type="presParOf" srcId="{2D933DCE-BBEA-46A5-98BC-CA41A7DBB761}" destId="{1804A346-BBD3-438B-AE0F-7BEBB1E2AF96}" srcOrd="6" destOrd="0" presId="urn:microsoft.com/office/officeart/2005/8/layout/target3"/>
    <dgm:cxn modelId="{78AA8E2A-4B35-4293-8718-1692AA02B572}" type="presParOf" srcId="{2D933DCE-BBEA-46A5-98BC-CA41A7DBB761}" destId="{60CB9877-708D-4C64-AA73-CFD3F3076BC2}" srcOrd="7" destOrd="0" presId="urn:microsoft.com/office/officeart/2005/8/layout/target3"/>
    <dgm:cxn modelId="{B59FF899-9850-4525-84D1-DBB0C24EBCFE}" type="presParOf" srcId="{2D933DCE-BBEA-46A5-98BC-CA41A7DBB761}" destId="{347D85BD-7382-4413-9298-D06CC996458A}" srcOrd="8" destOrd="0" presId="urn:microsoft.com/office/officeart/2005/8/layout/target3"/>
    <dgm:cxn modelId="{CD7361F8-F4E1-4299-9721-B435BFD500A6}" type="presParOf" srcId="{2D933DCE-BBEA-46A5-98BC-CA41A7DBB761}" destId="{C4DD5B9C-4D9E-449D-A063-107A759DF3D1}" srcOrd="9" destOrd="0" presId="urn:microsoft.com/office/officeart/2005/8/layout/target3"/>
    <dgm:cxn modelId="{A56498A7-2BCA-4EFB-BFA3-DC5B87956D94}" type="presParOf" srcId="{2D933DCE-BBEA-46A5-98BC-CA41A7DBB761}" destId="{CD515E15-5457-47F2-8109-A2A59D66C930}" srcOrd="10" destOrd="0" presId="urn:microsoft.com/office/officeart/2005/8/layout/target3"/>
    <dgm:cxn modelId="{880B2BF4-E6B8-45A2-B3D7-C33653AE0288}" type="presParOf" srcId="{2D933DCE-BBEA-46A5-98BC-CA41A7DBB761}" destId="{7DDB6D97-C311-42E1-B77C-B194BAE75773}" srcOrd="11" destOrd="0" presId="urn:microsoft.com/office/officeart/2005/8/layout/target3"/>
    <dgm:cxn modelId="{2E73D653-916C-4DA0-B4CE-8C2A84987143}" type="presParOf" srcId="{2D933DCE-BBEA-46A5-98BC-CA41A7DBB761}" destId="{DE2B4424-17B1-4404-A13F-04051C43B79D}" srcOrd="12" destOrd="0" presId="urn:microsoft.com/office/officeart/2005/8/layout/target3"/>
    <dgm:cxn modelId="{DC5F107E-2E1A-4EF2-AC91-9E9EDF5111A4}" type="presParOf" srcId="{2D933DCE-BBEA-46A5-98BC-CA41A7DBB761}" destId="{555607BD-8A1D-4EBB-825A-8C74A1FB0FFC}" srcOrd="13" destOrd="0" presId="urn:microsoft.com/office/officeart/2005/8/layout/target3"/>
    <dgm:cxn modelId="{9DE2A71B-3EB4-42CB-9E8E-503DBA76E96F}" type="presParOf" srcId="{2D933DCE-BBEA-46A5-98BC-CA41A7DBB761}" destId="{AAB7E4A6-9D01-402C-9D7A-6D30767F0B58}" srcOrd="14" destOrd="0" presId="urn:microsoft.com/office/officeart/2005/8/layout/target3"/>
    <dgm:cxn modelId="{40246776-4F5A-4A4A-AF24-20A7021AB3DC}" type="presParOf" srcId="{2D933DCE-BBEA-46A5-98BC-CA41A7DBB761}" destId="{359A210A-E8C9-4FD6-9BC7-434F4455A6B5}" srcOrd="15" destOrd="0" presId="urn:microsoft.com/office/officeart/2005/8/layout/target3"/>
    <dgm:cxn modelId="{68089D2A-9AF7-448A-81CC-DE4B7C7A4660}" type="presParOf" srcId="{2D933DCE-BBEA-46A5-98BC-CA41A7DBB761}" destId="{36B74B1E-3C18-4C06-BA03-CB2EB266F8FF}" srcOrd="16" destOrd="0" presId="urn:microsoft.com/office/officeart/2005/8/layout/target3"/>
    <dgm:cxn modelId="{DDAFCE84-2B7A-4DE8-9426-B8FE0FC4D120}" type="presParOf" srcId="{2D933DCE-BBEA-46A5-98BC-CA41A7DBB761}" destId="{94413E88-B296-45A5-9057-6B5765B63A8F}" srcOrd="17" destOrd="0" presId="urn:microsoft.com/office/officeart/2005/8/layout/target3"/>
    <dgm:cxn modelId="{5C4D8867-0C83-4031-A084-A772AD13441B}" type="presParOf" srcId="{2D933DCE-BBEA-46A5-98BC-CA41A7DBB761}" destId="{5A434D34-FA65-40B0-A4CE-3A1E2B14A215}" srcOrd="18" destOrd="0" presId="urn:microsoft.com/office/officeart/2005/8/layout/target3"/>
    <dgm:cxn modelId="{5E6A9CC2-CAD7-4337-BCAF-6A41436F7D4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VY_22_INOVACE_02_34_Opakování  - 5. roč.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F13F92-03CA-410F-B00B-B21E7AFBFEF2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B675AA-9AB1-4FA7-88A4-305688262E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772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2C94-36EB-48EE-9053-F10C6D108AC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15F51-D649-47A6-9E5D-CC50027F1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964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2C94-36EB-48EE-9053-F10C6D108AC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15F51-D649-47A6-9E5D-CC50027F1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935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2C94-36EB-48EE-9053-F10C6D108AC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15F51-D649-47A6-9E5D-CC50027F1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517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2C94-36EB-48EE-9053-F10C6D108AC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15F51-D649-47A6-9E5D-CC50027F1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51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2C94-36EB-48EE-9053-F10C6D108AC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15F51-D649-47A6-9E5D-CC50027F1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930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2C94-36EB-48EE-9053-F10C6D108AC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15F51-D649-47A6-9E5D-CC50027F1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849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2C94-36EB-48EE-9053-F10C6D108AC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15F51-D649-47A6-9E5D-CC50027F1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540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2C94-36EB-48EE-9053-F10C6D108AC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15F51-D649-47A6-9E5D-CC50027F1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390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2C94-36EB-48EE-9053-F10C6D108AC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15F51-D649-47A6-9E5D-CC50027F1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2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2C94-36EB-48EE-9053-F10C6D108AC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15F51-D649-47A6-9E5D-CC50027F1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684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2C94-36EB-48EE-9053-F10C6D108AC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15F51-D649-47A6-9E5D-CC50027F1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126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B2C94-36EB-48EE-9053-F10C6D108AC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15F51-D649-47A6-9E5D-CC50027F1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5758400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72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procvičení učiva pátého ročníku.</a:t>
            </a:r>
          </a:p>
          <a:p>
            <a:r>
              <a:rPr lang="cs-CZ" dirty="0" smtClean="0"/>
              <a:t>Žáci si procvičí pomocné sloveso do,  slovesa to </a:t>
            </a:r>
            <a:r>
              <a:rPr lang="cs-CZ" dirty="0" err="1" smtClean="0"/>
              <a:t>be</a:t>
            </a:r>
            <a:r>
              <a:rPr lang="cs-CZ" dirty="0" smtClean="0"/>
              <a:t>,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, </a:t>
            </a:r>
            <a:r>
              <a:rPr lang="cs-CZ" dirty="0" err="1" smtClean="0"/>
              <a:t>can</a:t>
            </a:r>
            <a:r>
              <a:rPr lang="cs-CZ" dirty="0"/>
              <a:t> </a:t>
            </a:r>
            <a:r>
              <a:rPr lang="cs-CZ" dirty="0" smtClean="0"/>
              <a:t>a čas.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</p:txBody>
      </p:sp>
    </p:spTree>
    <p:extLst>
      <p:ext uri="{BB962C8B-B14F-4D97-AF65-F5344CB8AC3E}">
        <p14:creationId xmlns:p14="http://schemas.microsoft.com/office/powerpoint/2010/main" val="2714223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do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…….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collect</a:t>
            </a:r>
            <a:r>
              <a:rPr lang="cs-CZ" dirty="0" smtClean="0"/>
              <a:t> </a:t>
            </a:r>
            <a:r>
              <a:rPr lang="cs-CZ" dirty="0" err="1" smtClean="0"/>
              <a:t>stamps</a:t>
            </a:r>
            <a:r>
              <a:rPr lang="cs-CZ" dirty="0"/>
              <a:t>?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…….Oliver go </a:t>
            </a:r>
            <a:r>
              <a:rPr lang="cs-CZ" dirty="0" err="1" smtClean="0"/>
              <a:t>skiing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3. ……...Jane play </a:t>
            </a:r>
            <a:r>
              <a:rPr lang="cs-CZ" dirty="0" err="1" smtClean="0"/>
              <a:t>tennis</a:t>
            </a:r>
            <a:r>
              <a:rPr lang="cs-CZ" dirty="0"/>
              <a:t>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……..Tom and Martin play </a:t>
            </a:r>
            <a:r>
              <a:rPr lang="cs-CZ" dirty="0" err="1" smtClean="0"/>
              <a:t>football</a:t>
            </a:r>
            <a:r>
              <a:rPr lang="cs-CZ" dirty="0"/>
              <a:t>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 …..</a:t>
            </a:r>
            <a:r>
              <a:rPr lang="cs-CZ" dirty="0" err="1" smtClean="0"/>
              <a:t>Liz</a:t>
            </a:r>
            <a:r>
              <a:rPr lang="cs-CZ" dirty="0" smtClean="0"/>
              <a:t> </a:t>
            </a:r>
            <a:r>
              <a:rPr lang="cs-CZ" dirty="0" err="1" smtClean="0"/>
              <a:t>collect</a:t>
            </a:r>
            <a:r>
              <a:rPr lang="cs-CZ" dirty="0" smtClean="0"/>
              <a:t> </a:t>
            </a:r>
            <a:r>
              <a:rPr lang="cs-CZ" dirty="0" err="1" smtClean="0"/>
              <a:t>things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6. …….</a:t>
            </a:r>
            <a:r>
              <a:rPr lang="cs-CZ" dirty="0" err="1" smtClean="0"/>
              <a:t>Hannah</a:t>
            </a:r>
            <a:r>
              <a:rPr lang="cs-CZ" dirty="0" smtClean="0"/>
              <a:t> play </a:t>
            </a: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8484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Read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and </a:t>
            </a:r>
            <a:r>
              <a:rPr lang="cs-CZ" dirty="0" err="1" smtClean="0"/>
              <a:t>translate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listen to </a:t>
            </a:r>
            <a:r>
              <a:rPr lang="cs-CZ" dirty="0" err="1" smtClean="0"/>
              <a:t>Radio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 to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lunch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 TV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in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0977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r>
              <a:rPr lang="cs-CZ" dirty="0" smtClean="0"/>
              <a:t>JÁ MÁM PSA.</a:t>
            </a:r>
          </a:p>
          <a:p>
            <a:r>
              <a:rPr lang="cs-CZ" dirty="0" smtClean="0"/>
              <a:t>TY NEMÁŠ KOČKY.</a:t>
            </a:r>
          </a:p>
          <a:p>
            <a:r>
              <a:rPr lang="cs-CZ" dirty="0" smtClean="0"/>
              <a:t>MY MÁME MIMINO.</a:t>
            </a:r>
          </a:p>
          <a:p>
            <a:r>
              <a:rPr lang="cs-CZ" dirty="0" smtClean="0"/>
              <a:t>VY NEMÁTE LAVICE.</a:t>
            </a:r>
          </a:p>
          <a:p>
            <a:r>
              <a:rPr lang="cs-CZ" dirty="0" smtClean="0"/>
              <a:t>ONI MAJÍ TELEVIZI.</a:t>
            </a:r>
          </a:p>
          <a:p>
            <a:r>
              <a:rPr lang="cs-CZ" dirty="0" smtClean="0"/>
              <a:t>ONA NEMÁ BRATRA.</a:t>
            </a:r>
          </a:p>
          <a:p>
            <a:r>
              <a:rPr lang="cs-CZ" dirty="0" smtClean="0"/>
              <a:t>ON MÁ SESTRU.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0073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 lnSpcReduction="10000"/>
          </a:bodyPr>
          <a:lstStyle/>
          <a:p>
            <a:r>
              <a:rPr lang="cs-CZ" dirty="0" smtClean="0"/>
              <a:t>JÁ JSEM ŽÁK.</a:t>
            </a:r>
          </a:p>
          <a:p>
            <a:r>
              <a:rPr lang="cs-CZ" dirty="0" smtClean="0"/>
              <a:t>ONI NEJSOU DOMA.</a:t>
            </a:r>
          </a:p>
          <a:p>
            <a:r>
              <a:rPr lang="cs-CZ" dirty="0" smtClean="0"/>
              <a:t>MY JSME VE ŠKOLE.</a:t>
            </a:r>
          </a:p>
          <a:p>
            <a:r>
              <a:rPr lang="cs-CZ" dirty="0" smtClean="0"/>
              <a:t>TY JSI CHLAPEC.</a:t>
            </a:r>
          </a:p>
          <a:p>
            <a:r>
              <a:rPr lang="cs-CZ" dirty="0" smtClean="0"/>
              <a:t>ON NENÍ DÍVKA.</a:t>
            </a:r>
          </a:p>
          <a:p>
            <a:r>
              <a:rPr lang="cs-CZ" dirty="0" smtClean="0"/>
              <a:t>ONA JE ŽENA.</a:t>
            </a:r>
          </a:p>
          <a:p>
            <a:r>
              <a:rPr lang="cs-CZ" dirty="0" smtClean="0"/>
              <a:t>VY NEJSTE RODINA.</a:t>
            </a:r>
          </a:p>
          <a:p>
            <a:r>
              <a:rPr lang="cs-CZ" dirty="0" smtClean="0"/>
              <a:t>ONO JE ČERVENÉ.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761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r>
              <a:rPr lang="cs-CZ" dirty="0" smtClean="0"/>
              <a:t>MY UMÍME POČÍTAT.</a:t>
            </a:r>
          </a:p>
          <a:p>
            <a:r>
              <a:rPr lang="cs-CZ" dirty="0" smtClean="0"/>
              <a:t>VY NEUMÍTE ZPÍVAT. </a:t>
            </a:r>
          </a:p>
          <a:p>
            <a:r>
              <a:rPr lang="cs-CZ" dirty="0" smtClean="0"/>
              <a:t>TY UMÍŠ KRESLIT.</a:t>
            </a:r>
          </a:p>
          <a:p>
            <a:r>
              <a:rPr lang="cs-CZ" dirty="0" smtClean="0"/>
              <a:t>JÁ NEUMÍM BĚHAT.</a:t>
            </a:r>
          </a:p>
          <a:p>
            <a:r>
              <a:rPr lang="cs-CZ" dirty="0" smtClean="0"/>
              <a:t>ONA UMÍ PSÁT.</a:t>
            </a:r>
          </a:p>
          <a:p>
            <a:r>
              <a:rPr lang="cs-CZ" dirty="0" smtClean="0"/>
              <a:t>ON NEUMÍ ČÍST.</a:t>
            </a:r>
          </a:p>
          <a:p>
            <a:r>
              <a:rPr lang="cs-CZ" dirty="0" smtClean="0"/>
              <a:t>ONI UMÍ SKÁKAT.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906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 fontScale="70000" lnSpcReduction="20000"/>
          </a:bodyPr>
          <a:lstStyle/>
          <a:p>
            <a:pPr algn="ctr"/>
            <a:r>
              <a:rPr lang="cs-CZ" dirty="0" smtClean="0"/>
              <a:t>12:00</a:t>
            </a:r>
          </a:p>
          <a:p>
            <a:pPr algn="ctr"/>
            <a:r>
              <a:rPr lang="cs-CZ" dirty="0" smtClean="0"/>
              <a:t>1:15</a:t>
            </a:r>
          </a:p>
          <a:p>
            <a:pPr algn="ctr"/>
            <a:r>
              <a:rPr lang="cs-CZ" dirty="0" smtClean="0"/>
              <a:t>3:40</a:t>
            </a:r>
          </a:p>
          <a:p>
            <a:pPr algn="ctr"/>
            <a:r>
              <a:rPr lang="cs-CZ" dirty="0" smtClean="0"/>
              <a:t>7:00</a:t>
            </a:r>
          </a:p>
          <a:p>
            <a:pPr algn="ctr"/>
            <a:r>
              <a:rPr lang="cs-CZ" dirty="0" smtClean="0"/>
              <a:t>8:50</a:t>
            </a:r>
          </a:p>
          <a:p>
            <a:pPr algn="ctr"/>
            <a:r>
              <a:rPr lang="cs-CZ" dirty="0" smtClean="0"/>
              <a:t>6:45</a:t>
            </a:r>
          </a:p>
          <a:p>
            <a:pPr algn="ctr"/>
            <a:r>
              <a:rPr lang="cs-CZ" dirty="0" smtClean="0"/>
              <a:t>9:25</a:t>
            </a:r>
          </a:p>
          <a:p>
            <a:pPr algn="ctr"/>
            <a:r>
              <a:rPr lang="cs-CZ" dirty="0" smtClean="0"/>
              <a:t>4:30</a:t>
            </a:r>
          </a:p>
          <a:p>
            <a:pPr algn="ctr"/>
            <a:r>
              <a:rPr lang="cs-CZ" dirty="0" smtClean="0"/>
              <a:t>2:10</a:t>
            </a:r>
          </a:p>
          <a:p>
            <a:pPr algn="ctr"/>
            <a:r>
              <a:rPr lang="cs-CZ" dirty="0" smtClean="0"/>
              <a:t>11:55</a:t>
            </a:r>
          </a:p>
          <a:p>
            <a:pPr algn="ctr"/>
            <a:r>
              <a:rPr lang="cs-CZ" dirty="0" smtClean="0"/>
              <a:t>9:05</a:t>
            </a:r>
          </a:p>
          <a:p>
            <a:pPr algn="ctr"/>
            <a:r>
              <a:rPr lang="cs-CZ" dirty="0" smtClean="0"/>
              <a:t>7:20</a:t>
            </a:r>
          </a:p>
          <a:p>
            <a:pPr algn="ctr"/>
            <a:r>
              <a:rPr lang="cs-CZ" dirty="0" smtClean="0"/>
              <a:t>6:35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85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310</Words>
  <Application>Microsoft Office PowerPoint</Application>
  <PresentationFormat>Předvádění na obrazovce (4:3)</PresentationFormat>
  <Paragraphs>63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Write do or does</vt:lpstr>
      <vt:lpstr>Read  the sentences and translate </vt:lpstr>
      <vt:lpstr>Translate</vt:lpstr>
      <vt:lpstr>Prezentace aplikace PowerPoint</vt:lpstr>
      <vt:lpstr>Prezentace aplikace PowerPoint</vt:lpstr>
      <vt:lpstr>Read the times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 DO OR DOES</dc:title>
  <dc:creator>Leona</dc:creator>
  <cp:lastModifiedBy>Leona</cp:lastModifiedBy>
  <cp:revision>4</cp:revision>
  <dcterms:created xsi:type="dcterms:W3CDTF">2012-03-06T17:47:11Z</dcterms:created>
  <dcterms:modified xsi:type="dcterms:W3CDTF">2012-12-01T17:07:19Z</dcterms:modified>
</cp:coreProperties>
</file>