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69" r:id="rId2"/>
    <p:sldId id="270" r:id="rId3"/>
    <p:sldId id="265" r:id="rId4"/>
    <p:sldId id="267" r:id="rId5"/>
    <p:sldId id="257" r:id="rId6"/>
    <p:sldId id="258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VY_22_INOVACE_02_30_Opakování  ze čtvrtého ročníku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9088F9-8016-4418-9C30-8C81F2040EBD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8427FAA6-26D5-42CD-B201-094B569B233F}" type="presOf" srcId="{1D895EAB-76A7-41C6-9C6C-7D303AD4C23C}" destId="{347D85BD-7382-4413-9298-D06CC996458A}" srcOrd="0" destOrd="0" presId="urn:microsoft.com/office/officeart/2005/8/layout/target3"/>
    <dgm:cxn modelId="{E5C2F7E6-0D25-4879-9D1C-462D9329CD8F}" type="presOf" srcId="{FFA013E9-5C5D-404D-8688-08171EA7A387}" destId="{359A210A-E8C9-4FD6-9BC7-434F4455A6B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0888A602-DEAC-41CC-A2EE-A408BB7F028A}" type="presOf" srcId="{1D895EAB-76A7-41C6-9C6C-7D303AD4C23C}" destId="{94413E88-B296-45A5-9057-6B5765B63A8F}" srcOrd="1" destOrd="0" presId="urn:microsoft.com/office/officeart/2005/8/layout/target3"/>
    <dgm:cxn modelId="{7392E4D5-E6E7-409F-B66F-6EAC8E3ADF51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0646EB1-CEC8-4C34-861E-8F2B4B0E1250}" type="presOf" srcId="{FFA013E9-5C5D-404D-8688-08171EA7A387}" destId="{E1DA18CB-4B0A-4D0C-9459-15C4B327891F}" srcOrd="0" destOrd="0" presId="urn:microsoft.com/office/officeart/2005/8/layout/target3"/>
    <dgm:cxn modelId="{8C2A0FC4-DB26-4FAB-9027-09C440273EED}" type="presOf" srcId="{ABD4D77B-BA54-4DFB-A762-4C734220F9AA}" destId="{A6703DA5-6D74-4C8B-9C82-31DC93531BC2}" srcOrd="1" destOrd="0" presId="urn:microsoft.com/office/officeart/2005/8/layout/target3"/>
    <dgm:cxn modelId="{38CB9389-2E18-4DEA-BD0C-22EC746ADEC6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8C943F85-8D3B-4860-AF45-83055C96D3A4}" type="presOf" srcId="{ABD4D77B-BA54-4DFB-A762-4C734220F9AA}" destId="{AAB7E4A6-9D01-402C-9D7A-6D30767F0B58}" srcOrd="0" destOrd="0" presId="urn:microsoft.com/office/officeart/2005/8/layout/target3"/>
    <dgm:cxn modelId="{63C3438F-E107-4EDA-B2E1-FBC51CF08515}" type="presOf" srcId="{DAAD5A11-3EBC-47AE-AB1C-4F1B938732A7}" destId="{2D933DCE-BBEA-46A5-98BC-CA41A7DBB761}" srcOrd="0" destOrd="0" presId="urn:microsoft.com/office/officeart/2005/8/layout/target3"/>
    <dgm:cxn modelId="{FEEFC7E1-1A3A-421D-97C2-3F6F84233168}" type="presOf" srcId="{A4836DAF-3E6B-4198-A089-B3C0D0384F2B}" destId="{4F0AD45D-7E6A-4C4A-90DF-90E27C4B175D}" srcOrd="0" destOrd="0" presId="urn:microsoft.com/office/officeart/2005/8/layout/target3"/>
    <dgm:cxn modelId="{3D567404-448A-4419-B542-15D6BC2A1B8A}" type="presParOf" srcId="{2D933DCE-BBEA-46A5-98BC-CA41A7DBB761}" destId="{D3A73299-62A4-4767-8E25-C16133A0B902}" srcOrd="0" destOrd="0" presId="urn:microsoft.com/office/officeart/2005/8/layout/target3"/>
    <dgm:cxn modelId="{E7D82BAE-5990-4DB2-BF10-1747500C3B51}" type="presParOf" srcId="{2D933DCE-BBEA-46A5-98BC-CA41A7DBB761}" destId="{EE30B2AF-DDC9-42DB-9092-5595C6257A57}" srcOrd="1" destOrd="0" presId="urn:microsoft.com/office/officeart/2005/8/layout/target3"/>
    <dgm:cxn modelId="{02BCB1C4-FF34-4D18-AFE0-53E13B79B658}" type="presParOf" srcId="{2D933DCE-BBEA-46A5-98BC-CA41A7DBB761}" destId="{E1DA18CB-4B0A-4D0C-9459-15C4B327891F}" srcOrd="2" destOrd="0" presId="urn:microsoft.com/office/officeart/2005/8/layout/target3"/>
    <dgm:cxn modelId="{EAF452EB-9268-4C80-9AB8-E77ECC7169D8}" type="presParOf" srcId="{2D933DCE-BBEA-46A5-98BC-CA41A7DBB761}" destId="{29996EEB-8589-4AED-9C98-E2204A026234}" srcOrd="3" destOrd="0" presId="urn:microsoft.com/office/officeart/2005/8/layout/target3"/>
    <dgm:cxn modelId="{66179379-FF44-45D7-BD03-CE025AEB8E99}" type="presParOf" srcId="{2D933DCE-BBEA-46A5-98BC-CA41A7DBB761}" destId="{056AE7B2-579D-40D1-A57C-4E33BFED76BE}" srcOrd="4" destOrd="0" presId="urn:microsoft.com/office/officeart/2005/8/layout/target3"/>
    <dgm:cxn modelId="{C2891662-FD04-4D2B-A259-3AC511D6DD5E}" type="presParOf" srcId="{2D933DCE-BBEA-46A5-98BC-CA41A7DBB761}" destId="{4F0AD45D-7E6A-4C4A-90DF-90E27C4B175D}" srcOrd="5" destOrd="0" presId="urn:microsoft.com/office/officeart/2005/8/layout/target3"/>
    <dgm:cxn modelId="{E036BA90-8C2B-4657-AFD6-95005AD8E434}" type="presParOf" srcId="{2D933DCE-BBEA-46A5-98BC-CA41A7DBB761}" destId="{1804A346-BBD3-438B-AE0F-7BEBB1E2AF96}" srcOrd="6" destOrd="0" presId="urn:microsoft.com/office/officeart/2005/8/layout/target3"/>
    <dgm:cxn modelId="{36EDE8B5-D3C8-406D-B538-547A1A0571CF}" type="presParOf" srcId="{2D933DCE-BBEA-46A5-98BC-CA41A7DBB761}" destId="{60CB9877-708D-4C64-AA73-CFD3F3076BC2}" srcOrd="7" destOrd="0" presId="urn:microsoft.com/office/officeart/2005/8/layout/target3"/>
    <dgm:cxn modelId="{EF4290AC-A3F7-4BB7-AA79-8FCCAD255ABE}" type="presParOf" srcId="{2D933DCE-BBEA-46A5-98BC-CA41A7DBB761}" destId="{347D85BD-7382-4413-9298-D06CC996458A}" srcOrd="8" destOrd="0" presId="urn:microsoft.com/office/officeart/2005/8/layout/target3"/>
    <dgm:cxn modelId="{A5FDD68C-8B81-4A7D-9B6A-60BC34458B52}" type="presParOf" srcId="{2D933DCE-BBEA-46A5-98BC-CA41A7DBB761}" destId="{C4DD5B9C-4D9E-449D-A063-107A759DF3D1}" srcOrd="9" destOrd="0" presId="urn:microsoft.com/office/officeart/2005/8/layout/target3"/>
    <dgm:cxn modelId="{FEEEFF8B-D95C-42E1-823D-0666B47A31E7}" type="presParOf" srcId="{2D933DCE-BBEA-46A5-98BC-CA41A7DBB761}" destId="{CD515E15-5457-47F2-8109-A2A59D66C930}" srcOrd="10" destOrd="0" presId="urn:microsoft.com/office/officeart/2005/8/layout/target3"/>
    <dgm:cxn modelId="{6AB44F2D-64AE-41C0-8193-A921AB247FCB}" type="presParOf" srcId="{2D933DCE-BBEA-46A5-98BC-CA41A7DBB761}" destId="{7DDB6D97-C311-42E1-B77C-B194BAE75773}" srcOrd="11" destOrd="0" presId="urn:microsoft.com/office/officeart/2005/8/layout/target3"/>
    <dgm:cxn modelId="{0E940D5A-7B12-4C27-980B-5E40F80AB319}" type="presParOf" srcId="{2D933DCE-BBEA-46A5-98BC-CA41A7DBB761}" destId="{DE2B4424-17B1-4404-A13F-04051C43B79D}" srcOrd="12" destOrd="0" presId="urn:microsoft.com/office/officeart/2005/8/layout/target3"/>
    <dgm:cxn modelId="{83F33BD8-5D1B-4901-B651-CF97350565C8}" type="presParOf" srcId="{2D933DCE-BBEA-46A5-98BC-CA41A7DBB761}" destId="{555607BD-8A1D-4EBB-825A-8C74A1FB0FFC}" srcOrd="13" destOrd="0" presId="urn:microsoft.com/office/officeart/2005/8/layout/target3"/>
    <dgm:cxn modelId="{3265A6DA-101C-465C-B4F9-BCA15029E8CF}" type="presParOf" srcId="{2D933DCE-BBEA-46A5-98BC-CA41A7DBB761}" destId="{AAB7E4A6-9D01-402C-9D7A-6D30767F0B58}" srcOrd="14" destOrd="0" presId="urn:microsoft.com/office/officeart/2005/8/layout/target3"/>
    <dgm:cxn modelId="{5A7BB8C1-0BD1-4DCC-A7D3-9E481A213F2D}" type="presParOf" srcId="{2D933DCE-BBEA-46A5-98BC-CA41A7DBB761}" destId="{359A210A-E8C9-4FD6-9BC7-434F4455A6B5}" srcOrd="15" destOrd="0" presId="urn:microsoft.com/office/officeart/2005/8/layout/target3"/>
    <dgm:cxn modelId="{E8928DD7-C06A-48DC-BE19-060214CDE8F7}" type="presParOf" srcId="{2D933DCE-BBEA-46A5-98BC-CA41A7DBB761}" destId="{36B74B1E-3C18-4C06-BA03-CB2EB266F8FF}" srcOrd="16" destOrd="0" presId="urn:microsoft.com/office/officeart/2005/8/layout/target3"/>
    <dgm:cxn modelId="{B21AAAD1-BA7E-43F4-896B-BAD415D000BA}" type="presParOf" srcId="{2D933DCE-BBEA-46A5-98BC-CA41A7DBB761}" destId="{94413E88-B296-45A5-9057-6B5765B63A8F}" srcOrd="17" destOrd="0" presId="urn:microsoft.com/office/officeart/2005/8/layout/target3"/>
    <dgm:cxn modelId="{EC37AA07-54DA-40B6-A689-4AB1E6782344}" type="presParOf" srcId="{2D933DCE-BBEA-46A5-98BC-CA41A7DBB761}" destId="{5A434D34-FA65-40B0-A4CE-3A1E2B14A215}" srcOrd="18" destOrd="0" presId="urn:microsoft.com/office/officeart/2005/8/layout/target3"/>
    <dgm:cxn modelId="{40D8FC35-6A74-4920-93E1-5BB6DC593B4C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B4639C-421F-46DD-82D7-BDB5647328DA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FB07A2-D18A-4FF8-82DB-DC7952BE1EDD}">
      <dgm:prSet phldrT="[Text]"/>
      <dgm:spPr/>
      <dgm:t>
        <a:bodyPr/>
        <a:lstStyle/>
        <a:p>
          <a:r>
            <a:rPr lang="cs-CZ" dirty="0" smtClean="0"/>
            <a:t>JANUARY</a:t>
          </a:r>
          <a:endParaRPr lang="cs-CZ" dirty="0"/>
        </a:p>
      </dgm:t>
    </dgm:pt>
    <dgm:pt modelId="{79B87735-2583-4D10-8297-1776729A421F}" type="parTrans" cxnId="{34A2B8EC-85B7-42BA-B714-1953679794D7}">
      <dgm:prSet/>
      <dgm:spPr/>
      <dgm:t>
        <a:bodyPr/>
        <a:lstStyle/>
        <a:p>
          <a:endParaRPr lang="cs-CZ"/>
        </a:p>
      </dgm:t>
    </dgm:pt>
    <dgm:pt modelId="{E92D5BF7-0DD3-4497-8555-5895F1ACCC0C}" type="sibTrans" cxnId="{34A2B8EC-85B7-42BA-B714-1953679794D7}">
      <dgm:prSet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2762EAC-C539-4BFE-85F1-41D1B4CE8F77}">
      <dgm:prSet phldrT="[Text]"/>
      <dgm:spPr/>
      <dgm:t>
        <a:bodyPr/>
        <a:lstStyle/>
        <a:p>
          <a:r>
            <a:rPr lang="cs-CZ" dirty="0" smtClean="0"/>
            <a:t>FEBRUARY</a:t>
          </a:r>
          <a:endParaRPr lang="cs-CZ" dirty="0"/>
        </a:p>
      </dgm:t>
    </dgm:pt>
    <dgm:pt modelId="{0485AAB1-0FAD-47D8-AD16-1BBEABB0DAA8}" type="parTrans" cxnId="{9B8EA97F-2D0B-4FD7-B39F-FDBD6B37E874}">
      <dgm:prSet/>
      <dgm:spPr/>
      <dgm:t>
        <a:bodyPr/>
        <a:lstStyle/>
        <a:p>
          <a:endParaRPr lang="cs-CZ"/>
        </a:p>
      </dgm:t>
    </dgm:pt>
    <dgm:pt modelId="{780044CF-5637-4255-9F33-B9475FC9C163}" type="sibTrans" cxnId="{9B8EA97F-2D0B-4FD7-B39F-FDBD6B37E874}">
      <dgm:prSet/>
      <dgm:spPr/>
      <dgm:t>
        <a:bodyPr/>
        <a:lstStyle/>
        <a:p>
          <a:endParaRPr lang="cs-CZ"/>
        </a:p>
      </dgm:t>
    </dgm:pt>
    <dgm:pt modelId="{52C00A28-2543-44E5-9C64-23912050A678}">
      <dgm:prSet phldrT="[Text]"/>
      <dgm:spPr/>
      <dgm:t>
        <a:bodyPr/>
        <a:lstStyle/>
        <a:p>
          <a:r>
            <a:rPr lang="cs-CZ" dirty="0" smtClean="0"/>
            <a:t>MARCH</a:t>
          </a:r>
          <a:endParaRPr lang="cs-CZ" dirty="0"/>
        </a:p>
      </dgm:t>
    </dgm:pt>
    <dgm:pt modelId="{7A03AF0D-C6CC-4F1D-BEBC-C62A05CEA19D}" type="parTrans" cxnId="{C9FD673C-3459-4A78-9753-7F6B37685137}">
      <dgm:prSet/>
      <dgm:spPr/>
      <dgm:t>
        <a:bodyPr/>
        <a:lstStyle/>
        <a:p>
          <a:endParaRPr lang="cs-CZ"/>
        </a:p>
      </dgm:t>
    </dgm:pt>
    <dgm:pt modelId="{643CDA57-A74F-4F74-B2F7-02AF6D4ADA18}" type="sibTrans" cxnId="{C9FD673C-3459-4A78-9753-7F6B37685137}">
      <dgm:prSet/>
      <dgm:spPr/>
      <dgm:t>
        <a:bodyPr/>
        <a:lstStyle/>
        <a:p>
          <a:endParaRPr lang="cs-CZ"/>
        </a:p>
      </dgm:t>
    </dgm:pt>
    <dgm:pt modelId="{0CC3653A-A583-4363-B02C-DDDA398302F4}">
      <dgm:prSet phldrT="[Text]"/>
      <dgm:spPr/>
      <dgm:t>
        <a:bodyPr/>
        <a:lstStyle/>
        <a:p>
          <a:r>
            <a:rPr lang="cs-CZ" dirty="0" smtClean="0"/>
            <a:t>APRIL</a:t>
          </a:r>
          <a:endParaRPr lang="cs-CZ" dirty="0"/>
        </a:p>
      </dgm:t>
    </dgm:pt>
    <dgm:pt modelId="{006996B2-F1A0-4AA7-A20C-2DD2E93DCA4A}" type="parTrans" cxnId="{A55C1809-3C4E-45EF-8E32-1A6876C52B88}">
      <dgm:prSet/>
      <dgm:spPr/>
      <dgm:t>
        <a:bodyPr/>
        <a:lstStyle/>
        <a:p>
          <a:endParaRPr lang="cs-CZ"/>
        </a:p>
      </dgm:t>
    </dgm:pt>
    <dgm:pt modelId="{C4B413BC-75BD-4B45-A12C-A3F2053E22D5}" type="sibTrans" cxnId="{A55C1809-3C4E-45EF-8E32-1A6876C52B88}">
      <dgm:prSet/>
      <dgm:spPr/>
      <dgm:t>
        <a:bodyPr/>
        <a:lstStyle/>
        <a:p>
          <a:endParaRPr lang="cs-CZ"/>
        </a:p>
      </dgm:t>
    </dgm:pt>
    <dgm:pt modelId="{27775390-D062-475D-9B4E-7C492C6859D1}">
      <dgm:prSet phldrT="[Text]"/>
      <dgm:spPr/>
      <dgm:t>
        <a:bodyPr/>
        <a:lstStyle/>
        <a:p>
          <a:r>
            <a:rPr lang="cs-CZ" dirty="0" smtClean="0"/>
            <a:t>MAY</a:t>
          </a:r>
          <a:endParaRPr lang="cs-CZ" dirty="0"/>
        </a:p>
      </dgm:t>
    </dgm:pt>
    <dgm:pt modelId="{742DFDF7-11E7-4F7C-BA35-3440A6E26238}" type="parTrans" cxnId="{B20BBC15-8286-41CC-85F0-001C8D3C14CC}">
      <dgm:prSet/>
      <dgm:spPr/>
      <dgm:t>
        <a:bodyPr/>
        <a:lstStyle/>
        <a:p>
          <a:endParaRPr lang="cs-CZ"/>
        </a:p>
      </dgm:t>
    </dgm:pt>
    <dgm:pt modelId="{82193D49-2EBD-4834-8657-F7848EF32993}" type="sibTrans" cxnId="{B20BBC15-8286-41CC-85F0-001C8D3C14CC}">
      <dgm:prSet/>
      <dgm:spPr/>
      <dgm:t>
        <a:bodyPr/>
        <a:lstStyle/>
        <a:p>
          <a:endParaRPr lang="cs-CZ"/>
        </a:p>
      </dgm:t>
    </dgm:pt>
    <dgm:pt modelId="{4702A0D2-0A84-47A3-9E2C-0875D0BB0BB7}">
      <dgm:prSet phldrT="[Text]"/>
      <dgm:spPr/>
      <dgm:t>
        <a:bodyPr/>
        <a:lstStyle/>
        <a:p>
          <a:r>
            <a:rPr lang="cs-CZ" dirty="0" smtClean="0"/>
            <a:t>JUNE</a:t>
          </a:r>
          <a:endParaRPr lang="cs-CZ" dirty="0"/>
        </a:p>
      </dgm:t>
    </dgm:pt>
    <dgm:pt modelId="{56DFC666-2E91-4A4F-AF31-E2AFB767293F}" type="parTrans" cxnId="{5F6856B7-595B-4369-B13B-138CCB7BE713}">
      <dgm:prSet/>
      <dgm:spPr/>
      <dgm:t>
        <a:bodyPr/>
        <a:lstStyle/>
        <a:p>
          <a:endParaRPr lang="cs-CZ"/>
        </a:p>
      </dgm:t>
    </dgm:pt>
    <dgm:pt modelId="{63FC0E01-87F9-4EA0-8382-75F9314CBD4A}" type="sibTrans" cxnId="{5F6856B7-595B-4369-B13B-138CCB7BE713}">
      <dgm:prSet/>
      <dgm:spPr/>
      <dgm:t>
        <a:bodyPr/>
        <a:lstStyle/>
        <a:p>
          <a:endParaRPr lang="cs-CZ"/>
        </a:p>
      </dgm:t>
    </dgm:pt>
    <dgm:pt modelId="{C887B55B-463F-46C8-BC63-DFF142AD77D6}">
      <dgm:prSet phldrT="[Text]"/>
      <dgm:spPr/>
      <dgm:t>
        <a:bodyPr/>
        <a:lstStyle/>
        <a:p>
          <a:r>
            <a:rPr lang="cs-CZ" dirty="0" smtClean="0"/>
            <a:t>JULY</a:t>
          </a:r>
          <a:endParaRPr lang="cs-CZ" dirty="0"/>
        </a:p>
      </dgm:t>
    </dgm:pt>
    <dgm:pt modelId="{7FDD838E-5CD4-48FF-AFC2-26AC4922C37E}" type="parTrans" cxnId="{7085B083-571C-431A-8EF8-0B80899173A7}">
      <dgm:prSet/>
      <dgm:spPr/>
      <dgm:t>
        <a:bodyPr/>
        <a:lstStyle/>
        <a:p>
          <a:endParaRPr lang="cs-CZ"/>
        </a:p>
      </dgm:t>
    </dgm:pt>
    <dgm:pt modelId="{50CDAC73-A50B-428D-B770-C3C58F5E0AA7}" type="sibTrans" cxnId="{7085B083-571C-431A-8EF8-0B80899173A7}">
      <dgm:prSet/>
      <dgm:spPr/>
      <dgm:t>
        <a:bodyPr/>
        <a:lstStyle/>
        <a:p>
          <a:endParaRPr lang="cs-CZ"/>
        </a:p>
      </dgm:t>
    </dgm:pt>
    <dgm:pt modelId="{7A69EA6C-BB9B-4D88-B27C-224D1E071E95}">
      <dgm:prSet phldrT="[Text]"/>
      <dgm:spPr/>
      <dgm:t>
        <a:bodyPr/>
        <a:lstStyle/>
        <a:p>
          <a:r>
            <a:rPr lang="cs-CZ" dirty="0" smtClean="0"/>
            <a:t>AUGUST</a:t>
          </a:r>
          <a:endParaRPr lang="cs-CZ" dirty="0"/>
        </a:p>
      </dgm:t>
    </dgm:pt>
    <dgm:pt modelId="{CD9DBE9E-642F-4BD6-9324-434B7EA2A37B}" type="parTrans" cxnId="{15C375AE-4AF7-4E51-80A2-1B938ED23673}">
      <dgm:prSet/>
      <dgm:spPr/>
      <dgm:t>
        <a:bodyPr/>
        <a:lstStyle/>
        <a:p>
          <a:endParaRPr lang="cs-CZ"/>
        </a:p>
      </dgm:t>
    </dgm:pt>
    <dgm:pt modelId="{60D8F6AD-F948-4D51-809D-A6CFBC7964CF}" type="sibTrans" cxnId="{15C375AE-4AF7-4E51-80A2-1B938ED23673}">
      <dgm:prSet/>
      <dgm:spPr/>
      <dgm:t>
        <a:bodyPr/>
        <a:lstStyle/>
        <a:p>
          <a:endParaRPr lang="cs-CZ"/>
        </a:p>
      </dgm:t>
    </dgm:pt>
    <dgm:pt modelId="{0AB38451-7CAC-4BE5-8410-CA684D9C76BF}">
      <dgm:prSet phldrT="[Text]"/>
      <dgm:spPr/>
      <dgm:t>
        <a:bodyPr/>
        <a:lstStyle/>
        <a:p>
          <a:r>
            <a:rPr lang="cs-CZ" dirty="0" smtClean="0"/>
            <a:t>OCTOBER</a:t>
          </a:r>
          <a:endParaRPr lang="cs-CZ" dirty="0"/>
        </a:p>
      </dgm:t>
    </dgm:pt>
    <dgm:pt modelId="{C1924052-5891-40EF-BA8C-F7FFC5E1AFD5}" type="parTrans" cxnId="{CB0E6D59-9596-4F27-BE3C-BE4ED96E3E9B}">
      <dgm:prSet/>
      <dgm:spPr/>
      <dgm:t>
        <a:bodyPr/>
        <a:lstStyle/>
        <a:p>
          <a:endParaRPr lang="cs-CZ"/>
        </a:p>
      </dgm:t>
    </dgm:pt>
    <dgm:pt modelId="{345A69E3-837E-4CCC-8420-AEF77D75C523}" type="sibTrans" cxnId="{CB0E6D59-9596-4F27-BE3C-BE4ED96E3E9B}">
      <dgm:prSet/>
      <dgm:spPr/>
      <dgm:t>
        <a:bodyPr/>
        <a:lstStyle/>
        <a:p>
          <a:endParaRPr lang="cs-CZ"/>
        </a:p>
      </dgm:t>
    </dgm:pt>
    <dgm:pt modelId="{DBBC793C-1F70-4EE3-B80A-8D180885410E}">
      <dgm:prSet phldrT="[Text]"/>
      <dgm:spPr/>
      <dgm:t>
        <a:bodyPr/>
        <a:lstStyle/>
        <a:p>
          <a:r>
            <a:rPr lang="cs-CZ" dirty="0" smtClean="0"/>
            <a:t>NOVEMBER</a:t>
          </a:r>
          <a:endParaRPr lang="cs-CZ" dirty="0"/>
        </a:p>
      </dgm:t>
    </dgm:pt>
    <dgm:pt modelId="{53D7195E-B817-47C4-836D-A2D4C8012F30}" type="parTrans" cxnId="{885B5FAF-92A1-47B9-9168-90CC03F18F0C}">
      <dgm:prSet/>
      <dgm:spPr/>
      <dgm:t>
        <a:bodyPr/>
        <a:lstStyle/>
        <a:p>
          <a:endParaRPr lang="cs-CZ"/>
        </a:p>
      </dgm:t>
    </dgm:pt>
    <dgm:pt modelId="{7AA780F6-97A4-43CE-8163-AD7436C13E4B}" type="sibTrans" cxnId="{885B5FAF-92A1-47B9-9168-90CC03F18F0C}">
      <dgm:prSet/>
      <dgm:spPr/>
      <dgm:t>
        <a:bodyPr/>
        <a:lstStyle/>
        <a:p>
          <a:endParaRPr lang="cs-CZ"/>
        </a:p>
      </dgm:t>
    </dgm:pt>
    <dgm:pt modelId="{75EAF75E-5B80-4D46-BFA9-E9690C3C6F4A}">
      <dgm:prSet phldrT="[Text]"/>
      <dgm:spPr/>
      <dgm:t>
        <a:bodyPr/>
        <a:lstStyle/>
        <a:p>
          <a:r>
            <a:rPr lang="cs-CZ" dirty="0" smtClean="0"/>
            <a:t>DECEMBER</a:t>
          </a:r>
          <a:endParaRPr lang="cs-CZ" dirty="0"/>
        </a:p>
      </dgm:t>
    </dgm:pt>
    <dgm:pt modelId="{87D0C90C-FF80-4400-9DD1-2C9FD50929E5}" type="parTrans" cxnId="{35BE7A5E-BB86-4A29-857E-A1C9F991EF5A}">
      <dgm:prSet/>
      <dgm:spPr/>
      <dgm:t>
        <a:bodyPr/>
        <a:lstStyle/>
        <a:p>
          <a:endParaRPr lang="cs-CZ"/>
        </a:p>
      </dgm:t>
    </dgm:pt>
    <dgm:pt modelId="{F6E95E58-4647-4088-948A-DF0AF6E8BE9C}" type="sibTrans" cxnId="{35BE7A5E-BB86-4A29-857E-A1C9F991EF5A}">
      <dgm:prSet/>
      <dgm:spPr/>
      <dgm:t>
        <a:bodyPr/>
        <a:lstStyle/>
        <a:p>
          <a:endParaRPr lang="cs-CZ"/>
        </a:p>
      </dgm:t>
    </dgm:pt>
    <dgm:pt modelId="{73755C90-9FB6-4C74-B74F-1BFD470C2D0B}">
      <dgm:prSet phldrT="[Text]"/>
      <dgm:spPr/>
      <dgm:t>
        <a:bodyPr/>
        <a:lstStyle/>
        <a:p>
          <a:r>
            <a:rPr lang="cs-CZ" dirty="0" smtClean="0"/>
            <a:t>SEPTEMBER</a:t>
          </a:r>
          <a:endParaRPr lang="cs-CZ" dirty="0"/>
        </a:p>
      </dgm:t>
    </dgm:pt>
    <dgm:pt modelId="{49D524CB-DC24-4BE5-9E16-79133E62D1F3}" type="parTrans" cxnId="{8637FB4F-193A-4025-852C-0474B97C803D}">
      <dgm:prSet/>
      <dgm:spPr/>
      <dgm:t>
        <a:bodyPr/>
        <a:lstStyle/>
        <a:p>
          <a:endParaRPr lang="cs-CZ"/>
        </a:p>
      </dgm:t>
    </dgm:pt>
    <dgm:pt modelId="{D5A1F992-54C6-42FC-B651-55F3110D4CEC}" type="sibTrans" cxnId="{8637FB4F-193A-4025-852C-0474B97C803D}">
      <dgm:prSet/>
      <dgm:spPr/>
      <dgm:t>
        <a:bodyPr/>
        <a:lstStyle/>
        <a:p>
          <a:endParaRPr lang="cs-CZ"/>
        </a:p>
      </dgm:t>
    </dgm:pt>
    <dgm:pt modelId="{BCD26FA4-1D19-4AA3-8346-B2FFD312580A}" type="pres">
      <dgm:prSet presAssocID="{6AB4639C-421F-46DD-82D7-BDB5647328D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3AAF2F-EE1E-4A35-B1FA-C1DCAB954C86}" type="pres">
      <dgm:prSet presAssocID="{38FB07A2-D18A-4FF8-82DB-DC7952BE1EDD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D79175-9C70-4118-8733-73B2C2071EDE}" type="pres">
      <dgm:prSet presAssocID="{E92D5BF7-0DD3-4497-8555-5895F1ACCC0C}" presName="sibTrans" presStyleLbl="sibTrans2D1" presStyleIdx="0" presStyleCnt="12"/>
      <dgm:spPr/>
      <dgm:t>
        <a:bodyPr/>
        <a:lstStyle/>
        <a:p>
          <a:endParaRPr lang="cs-CZ"/>
        </a:p>
      </dgm:t>
    </dgm:pt>
    <dgm:pt modelId="{BABC084E-AEFD-4BA0-B25F-89A66C72505C}" type="pres">
      <dgm:prSet presAssocID="{E92D5BF7-0DD3-4497-8555-5895F1ACCC0C}" presName="connectorText" presStyleLbl="sibTrans2D1" presStyleIdx="0" presStyleCnt="12"/>
      <dgm:spPr/>
      <dgm:t>
        <a:bodyPr/>
        <a:lstStyle/>
        <a:p>
          <a:endParaRPr lang="cs-CZ"/>
        </a:p>
      </dgm:t>
    </dgm:pt>
    <dgm:pt modelId="{B1AF0527-41F1-41B6-973C-E1E53E892A6F}" type="pres">
      <dgm:prSet presAssocID="{42762EAC-C539-4BFE-85F1-41D1B4CE8F77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5A6EC2-BDFF-4E09-A411-0B0FABE13BF2}" type="pres">
      <dgm:prSet presAssocID="{780044CF-5637-4255-9F33-B9475FC9C163}" presName="sibTrans" presStyleLbl="sibTrans2D1" presStyleIdx="1" presStyleCnt="12"/>
      <dgm:spPr/>
      <dgm:t>
        <a:bodyPr/>
        <a:lstStyle/>
        <a:p>
          <a:endParaRPr lang="cs-CZ"/>
        </a:p>
      </dgm:t>
    </dgm:pt>
    <dgm:pt modelId="{B0AF3F06-0162-40E2-B474-DB95658227D7}" type="pres">
      <dgm:prSet presAssocID="{780044CF-5637-4255-9F33-B9475FC9C163}" presName="connectorText" presStyleLbl="sibTrans2D1" presStyleIdx="1" presStyleCnt="12"/>
      <dgm:spPr/>
      <dgm:t>
        <a:bodyPr/>
        <a:lstStyle/>
        <a:p>
          <a:endParaRPr lang="cs-CZ"/>
        </a:p>
      </dgm:t>
    </dgm:pt>
    <dgm:pt modelId="{2B94AC01-35F1-453C-A185-8758246211F6}" type="pres">
      <dgm:prSet presAssocID="{52C00A28-2543-44E5-9C64-23912050A678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DD1552-41EA-47BE-A71F-3AE25D335DF6}" type="pres">
      <dgm:prSet presAssocID="{643CDA57-A74F-4F74-B2F7-02AF6D4ADA18}" presName="sibTrans" presStyleLbl="sibTrans2D1" presStyleIdx="2" presStyleCnt="12"/>
      <dgm:spPr/>
      <dgm:t>
        <a:bodyPr/>
        <a:lstStyle/>
        <a:p>
          <a:endParaRPr lang="cs-CZ"/>
        </a:p>
      </dgm:t>
    </dgm:pt>
    <dgm:pt modelId="{D4A97979-59D8-4133-9CBD-E002067AD7A1}" type="pres">
      <dgm:prSet presAssocID="{643CDA57-A74F-4F74-B2F7-02AF6D4ADA18}" presName="connectorText" presStyleLbl="sibTrans2D1" presStyleIdx="2" presStyleCnt="12"/>
      <dgm:spPr/>
      <dgm:t>
        <a:bodyPr/>
        <a:lstStyle/>
        <a:p>
          <a:endParaRPr lang="cs-CZ"/>
        </a:p>
      </dgm:t>
    </dgm:pt>
    <dgm:pt modelId="{3CF97C2E-5553-4FFC-BDFD-D5D4F035C826}" type="pres">
      <dgm:prSet presAssocID="{0CC3653A-A583-4363-B02C-DDDA398302F4}" presName="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36219D-9591-4A29-B7FC-526EAD1E2D26}" type="pres">
      <dgm:prSet presAssocID="{C4B413BC-75BD-4B45-A12C-A3F2053E22D5}" presName="sibTrans" presStyleLbl="sibTrans2D1" presStyleIdx="3" presStyleCnt="12"/>
      <dgm:spPr/>
      <dgm:t>
        <a:bodyPr/>
        <a:lstStyle/>
        <a:p>
          <a:endParaRPr lang="cs-CZ"/>
        </a:p>
      </dgm:t>
    </dgm:pt>
    <dgm:pt modelId="{08928ABD-3AB6-4362-935F-E4C678B2A656}" type="pres">
      <dgm:prSet presAssocID="{C4B413BC-75BD-4B45-A12C-A3F2053E22D5}" presName="connectorText" presStyleLbl="sibTrans2D1" presStyleIdx="3" presStyleCnt="12"/>
      <dgm:spPr/>
      <dgm:t>
        <a:bodyPr/>
        <a:lstStyle/>
        <a:p>
          <a:endParaRPr lang="cs-CZ"/>
        </a:p>
      </dgm:t>
    </dgm:pt>
    <dgm:pt modelId="{23CE8B4C-2A32-4DC4-90A2-FB7C5121B572}" type="pres">
      <dgm:prSet presAssocID="{27775390-D062-475D-9B4E-7C492C6859D1}" presName="node" presStyleLbl="node1" presStyleIdx="4" presStyleCnt="12" custRadScaleRad="97035" custRadScaleInc="-29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6229B0-F19F-4C54-B328-B26046D63177}" type="pres">
      <dgm:prSet presAssocID="{82193D49-2EBD-4834-8657-F7848EF32993}" presName="sibTrans" presStyleLbl="sibTrans2D1" presStyleIdx="4" presStyleCnt="12"/>
      <dgm:spPr/>
      <dgm:t>
        <a:bodyPr/>
        <a:lstStyle/>
        <a:p>
          <a:endParaRPr lang="cs-CZ"/>
        </a:p>
      </dgm:t>
    </dgm:pt>
    <dgm:pt modelId="{A9A72A53-F7C2-4D95-96AB-F74E16BF9970}" type="pres">
      <dgm:prSet presAssocID="{82193D49-2EBD-4834-8657-F7848EF32993}" presName="connectorText" presStyleLbl="sibTrans2D1" presStyleIdx="4" presStyleCnt="12"/>
      <dgm:spPr/>
      <dgm:t>
        <a:bodyPr/>
        <a:lstStyle/>
        <a:p>
          <a:endParaRPr lang="cs-CZ"/>
        </a:p>
      </dgm:t>
    </dgm:pt>
    <dgm:pt modelId="{44B3950C-EBB2-4674-ADA3-A9C10460D56C}" type="pres">
      <dgm:prSet presAssocID="{4702A0D2-0A84-47A3-9E2C-0875D0BB0BB7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4D50F7-0307-41D2-80F6-EDF2D203182B}" type="pres">
      <dgm:prSet presAssocID="{63FC0E01-87F9-4EA0-8382-75F9314CBD4A}" presName="sibTrans" presStyleLbl="sibTrans2D1" presStyleIdx="5" presStyleCnt="12"/>
      <dgm:spPr/>
      <dgm:t>
        <a:bodyPr/>
        <a:lstStyle/>
        <a:p>
          <a:endParaRPr lang="cs-CZ"/>
        </a:p>
      </dgm:t>
    </dgm:pt>
    <dgm:pt modelId="{AED0C66C-156E-4F34-A62E-009CA804C96F}" type="pres">
      <dgm:prSet presAssocID="{63FC0E01-87F9-4EA0-8382-75F9314CBD4A}" presName="connectorText" presStyleLbl="sibTrans2D1" presStyleIdx="5" presStyleCnt="12"/>
      <dgm:spPr/>
      <dgm:t>
        <a:bodyPr/>
        <a:lstStyle/>
        <a:p>
          <a:endParaRPr lang="cs-CZ"/>
        </a:p>
      </dgm:t>
    </dgm:pt>
    <dgm:pt modelId="{835C8919-FDB8-4B79-BBAF-D3F5394E824D}" type="pres">
      <dgm:prSet presAssocID="{C887B55B-463F-46C8-BC63-DFF142AD77D6}" presName="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9C48A0-5D57-4E6F-B1AD-83974F48DEE2}" type="pres">
      <dgm:prSet presAssocID="{50CDAC73-A50B-428D-B770-C3C58F5E0AA7}" presName="sibTrans" presStyleLbl="sibTrans2D1" presStyleIdx="6" presStyleCnt="12"/>
      <dgm:spPr/>
      <dgm:t>
        <a:bodyPr/>
        <a:lstStyle/>
        <a:p>
          <a:endParaRPr lang="cs-CZ"/>
        </a:p>
      </dgm:t>
    </dgm:pt>
    <dgm:pt modelId="{CB563596-80AE-4221-8F7B-057B45E6F19F}" type="pres">
      <dgm:prSet presAssocID="{50CDAC73-A50B-428D-B770-C3C58F5E0AA7}" presName="connectorText" presStyleLbl="sibTrans2D1" presStyleIdx="6" presStyleCnt="12"/>
      <dgm:spPr/>
      <dgm:t>
        <a:bodyPr/>
        <a:lstStyle/>
        <a:p>
          <a:endParaRPr lang="cs-CZ"/>
        </a:p>
      </dgm:t>
    </dgm:pt>
    <dgm:pt modelId="{346211A9-A5EE-4EC2-9821-135E22085957}" type="pres">
      <dgm:prSet presAssocID="{7A69EA6C-BB9B-4D88-B27C-224D1E071E95}" presName="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FA30E7-E68B-4056-8C61-8DD784E5EB3C}" type="pres">
      <dgm:prSet presAssocID="{60D8F6AD-F948-4D51-809D-A6CFBC7964CF}" presName="sibTrans" presStyleLbl="sibTrans2D1" presStyleIdx="7" presStyleCnt="12"/>
      <dgm:spPr/>
      <dgm:t>
        <a:bodyPr/>
        <a:lstStyle/>
        <a:p>
          <a:endParaRPr lang="cs-CZ"/>
        </a:p>
      </dgm:t>
    </dgm:pt>
    <dgm:pt modelId="{E0F39717-92EB-4607-86ED-D3B882314BA9}" type="pres">
      <dgm:prSet presAssocID="{60D8F6AD-F948-4D51-809D-A6CFBC7964CF}" presName="connectorText" presStyleLbl="sibTrans2D1" presStyleIdx="7" presStyleCnt="12"/>
      <dgm:spPr/>
      <dgm:t>
        <a:bodyPr/>
        <a:lstStyle/>
        <a:p>
          <a:endParaRPr lang="cs-CZ"/>
        </a:p>
      </dgm:t>
    </dgm:pt>
    <dgm:pt modelId="{C5CE59D2-7216-484D-8388-B1A1D4B41497}" type="pres">
      <dgm:prSet presAssocID="{73755C90-9FB6-4C74-B74F-1BFD470C2D0B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2636FB-2C1A-42E5-B00E-5E1771DED127}" type="pres">
      <dgm:prSet presAssocID="{D5A1F992-54C6-42FC-B651-55F3110D4CEC}" presName="sibTrans" presStyleLbl="sibTrans2D1" presStyleIdx="8" presStyleCnt="12"/>
      <dgm:spPr/>
      <dgm:t>
        <a:bodyPr/>
        <a:lstStyle/>
        <a:p>
          <a:endParaRPr lang="cs-CZ"/>
        </a:p>
      </dgm:t>
    </dgm:pt>
    <dgm:pt modelId="{9707765B-DAEA-493D-BE54-4DFDB61A90CA}" type="pres">
      <dgm:prSet presAssocID="{D5A1F992-54C6-42FC-B651-55F3110D4CEC}" presName="connectorText" presStyleLbl="sibTrans2D1" presStyleIdx="8" presStyleCnt="12"/>
      <dgm:spPr/>
      <dgm:t>
        <a:bodyPr/>
        <a:lstStyle/>
        <a:p>
          <a:endParaRPr lang="cs-CZ"/>
        </a:p>
      </dgm:t>
    </dgm:pt>
    <dgm:pt modelId="{5C7912DB-8FCA-4E90-B4B7-552A58B0B97F}" type="pres">
      <dgm:prSet presAssocID="{0AB38451-7CAC-4BE5-8410-CA684D9C76BF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8FE609-E915-4187-966B-194BFF8F3F23}" type="pres">
      <dgm:prSet presAssocID="{345A69E3-837E-4CCC-8420-AEF77D75C523}" presName="sibTrans" presStyleLbl="sibTrans2D1" presStyleIdx="9" presStyleCnt="12"/>
      <dgm:spPr/>
      <dgm:t>
        <a:bodyPr/>
        <a:lstStyle/>
        <a:p>
          <a:endParaRPr lang="cs-CZ"/>
        </a:p>
      </dgm:t>
    </dgm:pt>
    <dgm:pt modelId="{05FC1EA8-61FD-42C5-A1DA-A30C58D0C0DE}" type="pres">
      <dgm:prSet presAssocID="{345A69E3-837E-4CCC-8420-AEF77D75C523}" presName="connectorText" presStyleLbl="sibTrans2D1" presStyleIdx="9" presStyleCnt="12"/>
      <dgm:spPr/>
      <dgm:t>
        <a:bodyPr/>
        <a:lstStyle/>
        <a:p>
          <a:endParaRPr lang="cs-CZ"/>
        </a:p>
      </dgm:t>
    </dgm:pt>
    <dgm:pt modelId="{9CBDEBBE-AEDD-4D06-A968-3A86771B3829}" type="pres">
      <dgm:prSet presAssocID="{DBBC793C-1F70-4EE3-B80A-8D180885410E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3FDA4F-070B-42FE-AD2F-19D6A07A1C20}" type="pres">
      <dgm:prSet presAssocID="{7AA780F6-97A4-43CE-8163-AD7436C13E4B}" presName="sibTrans" presStyleLbl="sibTrans2D1" presStyleIdx="10" presStyleCnt="12"/>
      <dgm:spPr/>
      <dgm:t>
        <a:bodyPr/>
        <a:lstStyle/>
        <a:p>
          <a:endParaRPr lang="cs-CZ"/>
        </a:p>
      </dgm:t>
    </dgm:pt>
    <dgm:pt modelId="{5A9C673E-DD3D-40AE-A8E8-5C2BB76E0B8B}" type="pres">
      <dgm:prSet presAssocID="{7AA780F6-97A4-43CE-8163-AD7436C13E4B}" presName="connectorText" presStyleLbl="sibTrans2D1" presStyleIdx="10" presStyleCnt="12"/>
      <dgm:spPr/>
      <dgm:t>
        <a:bodyPr/>
        <a:lstStyle/>
        <a:p>
          <a:endParaRPr lang="cs-CZ"/>
        </a:p>
      </dgm:t>
    </dgm:pt>
    <dgm:pt modelId="{C780412C-91D5-41C3-9E00-7B7AD8D5C7F0}" type="pres">
      <dgm:prSet presAssocID="{75EAF75E-5B80-4D46-BFA9-E9690C3C6F4A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AA712F-BBE2-4957-9C36-A4FCDDB38949}" type="pres">
      <dgm:prSet presAssocID="{F6E95E58-4647-4088-948A-DF0AF6E8BE9C}" presName="sibTrans" presStyleLbl="sibTrans2D1" presStyleIdx="11" presStyleCnt="12"/>
      <dgm:spPr/>
      <dgm:t>
        <a:bodyPr/>
        <a:lstStyle/>
        <a:p>
          <a:endParaRPr lang="cs-CZ"/>
        </a:p>
      </dgm:t>
    </dgm:pt>
    <dgm:pt modelId="{395D1F55-F759-4046-9586-A980E1D69E32}" type="pres">
      <dgm:prSet presAssocID="{F6E95E58-4647-4088-948A-DF0AF6E8BE9C}" presName="connectorText" presStyleLbl="sibTrans2D1" presStyleIdx="11" presStyleCnt="12"/>
      <dgm:spPr/>
      <dgm:t>
        <a:bodyPr/>
        <a:lstStyle/>
        <a:p>
          <a:endParaRPr lang="cs-CZ"/>
        </a:p>
      </dgm:t>
    </dgm:pt>
  </dgm:ptLst>
  <dgm:cxnLst>
    <dgm:cxn modelId="{C946D049-1338-4966-A47C-20BC9ECC1C9D}" type="presOf" srcId="{D5A1F992-54C6-42FC-B651-55F3110D4CEC}" destId="{9707765B-DAEA-493D-BE54-4DFDB61A90CA}" srcOrd="1" destOrd="0" presId="urn:microsoft.com/office/officeart/2005/8/layout/cycle2"/>
    <dgm:cxn modelId="{7085B083-571C-431A-8EF8-0B80899173A7}" srcId="{6AB4639C-421F-46DD-82D7-BDB5647328DA}" destId="{C887B55B-463F-46C8-BC63-DFF142AD77D6}" srcOrd="6" destOrd="0" parTransId="{7FDD838E-5CD4-48FF-AFC2-26AC4922C37E}" sibTransId="{50CDAC73-A50B-428D-B770-C3C58F5E0AA7}"/>
    <dgm:cxn modelId="{F5D36A0E-6A8A-423B-B29E-B87DE0F1F4B0}" type="presOf" srcId="{780044CF-5637-4255-9F33-B9475FC9C163}" destId="{B0AF3F06-0162-40E2-B474-DB95658227D7}" srcOrd="1" destOrd="0" presId="urn:microsoft.com/office/officeart/2005/8/layout/cycle2"/>
    <dgm:cxn modelId="{A55C1809-3C4E-45EF-8E32-1A6876C52B88}" srcId="{6AB4639C-421F-46DD-82D7-BDB5647328DA}" destId="{0CC3653A-A583-4363-B02C-DDDA398302F4}" srcOrd="3" destOrd="0" parTransId="{006996B2-F1A0-4AA7-A20C-2DD2E93DCA4A}" sibTransId="{C4B413BC-75BD-4B45-A12C-A3F2053E22D5}"/>
    <dgm:cxn modelId="{885B5FAF-92A1-47B9-9168-90CC03F18F0C}" srcId="{6AB4639C-421F-46DD-82D7-BDB5647328DA}" destId="{DBBC793C-1F70-4EE3-B80A-8D180885410E}" srcOrd="10" destOrd="0" parTransId="{53D7195E-B817-47C4-836D-A2D4C8012F30}" sibTransId="{7AA780F6-97A4-43CE-8163-AD7436C13E4B}"/>
    <dgm:cxn modelId="{5F6856B7-595B-4369-B13B-138CCB7BE713}" srcId="{6AB4639C-421F-46DD-82D7-BDB5647328DA}" destId="{4702A0D2-0A84-47A3-9E2C-0875D0BB0BB7}" srcOrd="5" destOrd="0" parTransId="{56DFC666-2E91-4A4F-AF31-E2AFB767293F}" sibTransId="{63FC0E01-87F9-4EA0-8382-75F9314CBD4A}"/>
    <dgm:cxn modelId="{0B042072-4543-48D9-9E86-ACF89A3F72F4}" type="presOf" srcId="{0CC3653A-A583-4363-B02C-DDDA398302F4}" destId="{3CF97C2E-5553-4FFC-BDFD-D5D4F035C826}" srcOrd="0" destOrd="0" presId="urn:microsoft.com/office/officeart/2005/8/layout/cycle2"/>
    <dgm:cxn modelId="{8637FB4F-193A-4025-852C-0474B97C803D}" srcId="{6AB4639C-421F-46DD-82D7-BDB5647328DA}" destId="{73755C90-9FB6-4C74-B74F-1BFD470C2D0B}" srcOrd="8" destOrd="0" parTransId="{49D524CB-DC24-4BE5-9E16-79133E62D1F3}" sibTransId="{D5A1F992-54C6-42FC-B651-55F3110D4CEC}"/>
    <dgm:cxn modelId="{C1EDA918-9CDB-4302-8A11-68AB650D5200}" type="presOf" srcId="{C4B413BC-75BD-4B45-A12C-A3F2053E22D5}" destId="{2B36219D-9591-4A29-B7FC-526EAD1E2D26}" srcOrd="0" destOrd="0" presId="urn:microsoft.com/office/officeart/2005/8/layout/cycle2"/>
    <dgm:cxn modelId="{89619223-0A4B-45D9-A974-A6B164B4E849}" type="presOf" srcId="{0AB38451-7CAC-4BE5-8410-CA684D9C76BF}" destId="{5C7912DB-8FCA-4E90-B4B7-552A58B0B97F}" srcOrd="0" destOrd="0" presId="urn:microsoft.com/office/officeart/2005/8/layout/cycle2"/>
    <dgm:cxn modelId="{FCAE32F9-492A-44BC-9645-809A00C9E51A}" type="presOf" srcId="{7AA780F6-97A4-43CE-8163-AD7436C13E4B}" destId="{3B3FDA4F-070B-42FE-AD2F-19D6A07A1C20}" srcOrd="0" destOrd="0" presId="urn:microsoft.com/office/officeart/2005/8/layout/cycle2"/>
    <dgm:cxn modelId="{35B689E4-0F79-4223-8B87-9CD73C6B9543}" type="presOf" srcId="{4702A0D2-0A84-47A3-9E2C-0875D0BB0BB7}" destId="{44B3950C-EBB2-4674-ADA3-A9C10460D56C}" srcOrd="0" destOrd="0" presId="urn:microsoft.com/office/officeart/2005/8/layout/cycle2"/>
    <dgm:cxn modelId="{47D26FF9-2E8F-4663-BDA4-3D3DEE8D5C52}" type="presOf" srcId="{60D8F6AD-F948-4D51-809D-A6CFBC7964CF}" destId="{67FA30E7-E68B-4056-8C61-8DD784E5EB3C}" srcOrd="0" destOrd="0" presId="urn:microsoft.com/office/officeart/2005/8/layout/cycle2"/>
    <dgm:cxn modelId="{40D9E9D6-1D7B-4046-9A7C-F20643FBE738}" type="presOf" srcId="{7A69EA6C-BB9B-4D88-B27C-224D1E071E95}" destId="{346211A9-A5EE-4EC2-9821-135E22085957}" srcOrd="0" destOrd="0" presId="urn:microsoft.com/office/officeart/2005/8/layout/cycle2"/>
    <dgm:cxn modelId="{9B8EA97F-2D0B-4FD7-B39F-FDBD6B37E874}" srcId="{6AB4639C-421F-46DD-82D7-BDB5647328DA}" destId="{42762EAC-C539-4BFE-85F1-41D1B4CE8F77}" srcOrd="1" destOrd="0" parTransId="{0485AAB1-0FAD-47D8-AD16-1BBEABB0DAA8}" sibTransId="{780044CF-5637-4255-9F33-B9475FC9C163}"/>
    <dgm:cxn modelId="{6773F3B4-4E7E-4F39-9EEC-E11024EA1035}" type="presOf" srcId="{F6E95E58-4647-4088-948A-DF0AF6E8BE9C}" destId="{395D1F55-F759-4046-9586-A980E1D69E32}" srcOrd="1" destOrd="0" presId="urn:microsoft.com/office/officeart/2005/8/layout/cycle2"/>
    <dgm:cxn modelId="{59F7E268-598E-4F00-BA50-BFFAB5A33737}" type="presOf" srcId="{27775390-D062-475D-9B4E-7C492C6859D1}" destId="{23CE8B4C-2A32-4DC4-90A2-FB7C5121B572}" srcOrd="0" destOrd="0" presId="urn:microsoft.com/office/officeart/2005/8/layout/cycle2"/>
    <dgm:cxn modelId="{E30BDAE1-E63F-4ABF-ADCA-382832918B73}" type="presOf" srcId="{780044CF-5637-4255-9F33-B9475FC9C163}" destId="{E75A6EC2-BDFF-4E09-A411-0B0FABE13BF2}" srcOrd="0" destOrd="0" presId="urn:microsoft.com/office/officeart/2005/8/layout/cycle2"/>
    <dgm:cxn modelId="{656AAB15-8AEE-492E-857C-A490D0FE6C7A}" type="presOf" srcId="{63FC0E01-87F9-4EA0-8382-75F9314CBD4A}" destId="{144D50F7-0307-41D2-80F6-EDF2D203182B}" srcOrd="0" destOrd="0" presId="urn:microsoft.com/office/officeart/2005/8/layout/cycle2"/>
    <dgm:cxn modelId="{4A1349DC-DD39-4ED0-A12C-096B5B080364}" type="presOf" srcId="{82193D49-2EBD-4834-8657-F7848EF32993}" destId="{A9A72A53-F7C2-4D95-96AB-F74E16BF9970}" srcOrd="1" destOrd="0" presId="urn:microsoft.com/office/officeart/2005/8/layout/cycle2"/>
    <dgm:cxn modelId="{C777CDF8-20C0-42D2-83AE-51305267A69C}" type="presOf" srcId="{60D8F6AD-F948-4D51-809D-A6CFBC7964CF}" destId="{E0F39717-92EB-4607-86ED-D3B882314BA9}" srcOrd="1" destOrd="0" presId="urn:microsoft.com/office/officeart/2005/8/layout/cycle2"/>
    <dgm:cxn modelId="{821CFE4C-401A-420E-A955-AC8EE1697AB8}" type="presOf" srcId="{38FB07A2-D18A-4FF8-82DB-DC7952BE1EDD}" destId="{083AAF2F-EE1E-4A35-B1FA-C1DCAB954C86}" srcOrd="0" destOrd="0" presId="urn:microsoft.com/office/officeart/2005/8/layout/cycle2"/>
    <dgm:cxn modelId="{77D79FB1-AF27-414F-96EB-ACB593369D72}" type="presOf" srcId="{DBBC793C-1F70-4EE3-B80A-8D180885410E}" destId="{9CBDEBBE-AEDD-4D06-A968-3A86771B3829}" srcOrd="0" destOrd="0" presId="urn:microsoft.com/office/officeart/2005/8/layout/cycle2"/>
    <dgm:cxn modelId="{10A43458-9665-46D5-969B-534292DE5EB3}" type="presOf" srcId="{643CDA57-A74F-4F74-B2F7-02AF6D4ADA18}" destId="{59DD1552-41EA-47BE-A71F-3AE25D335DF6}" srcOrd="0" destOrd="0" presId="urn:microsoft.com/office/officeart/2005/8/layout/cycle2"/>
    <dgm:cxn modelId="{DE4F6293-EAEB-4D1D-96DF-C234CE9F8402}" type="presOf" srcId="{50CDAC73-A50B-428D-B770-C3C58F5E0AA7}" destId="{769C48A0-5D57-4E6F-B1AD-83974F48DEE2}" srcOrd="0" destOrd="0" presId="urn:microsoft.com/office/officeart/2005/8/layout/cycle2"/>
    <dgm:cxn modelId="{ECA3E957-001A-416D-92BD-E7BEF3A59C0F}" type="presOf" srcId="{E92D5BF7-0DD3-4497-8555-5895F1ACCC0C}" destId="{8ED79175-9C70-4118-8733-73B2C2071EDE}" srcOrd="0" destOrd="0" presId="urn:microsoft.com/office/officeart/2005/8/layout/cycle2"/>
    <dgm:cxn modelId="{28709DD9-1E45-4DDA-A85C-B4D90B47617C}" type="presOf" srcId="{7AA780F6-97A4-43CE-8163-AD7436C13E4B}" destId="{5A9C673E-DD3D-40AE-A8E8-5C2BB76E0B8B}" srcOrd="1" destOrd="0" presId="urn:microsoft.com/office/officeart/2005/8/layout/cycle2"/>
    <dgm:cxn modelId="{B20BBC15-8286-41CC-85F0-001C8D3C14CC}" srcId="{6AB4639C-421F-46DD-82D7-BDB5647328DA}" destId="{27775390-D062-475D-9B4E-7C492C6859D1}" srcOrd="4" destOrd="0" parTransId="{742DFDF7-11E7-4F7C-BA35-3440A6E26238}" sibTransId="{82193D49-2EBD-4834-8657-F7848EF32993}"/>
    <dgm:cxn modelId="{34A2B8EC-85B7-42BA-B714-1953679794D7}" srcId="{6AB4639C-421F-46DD-82D7-BDB5647328DA}" destId="{38FB07A2-D18A-4FF8-82DB-DC7952BE1EDD}" srcOrd="0" destOrd="0" parTransId="{79B87735-2583-4D10-8297-1776729A421F}" sibTransId="{E92D5BF7-0DD3-4497-8555-5895F1ACCC0C}"/>
    <dgm:cxn modelId="{C9FD673C-3459-4A78-9753-7F6B37685137}" srcId="{6AB4639C-421F-46DD-82D7-BDB5647328DA}" destId="{52C00A28-2543-44E5-9C64-23912050A678}" srcOrd="2" destOrd="0" parTransId="{7A03AF0D-C6CC-4F1D-BEBC-C62A05CEA19D}" sibTransId="{643CDA57-A74F-4F74-B2F7-02AF6D4ADA18}"/>
    <dgm:cxn modelId="{8B6B760D-3045-414E-9CF2-45FC614250B7}" type="presOf" srcId="{50CDAC73-A50B-428D-B770-C3C58F5E0AA7}" destId="{CB563596-80AE-4221-8F7B-057B45E6F19F}" srcOrd="1" destOrd="0" presId="urn:microsoft.com/office/officeart/2005/8/layout/cycle2"/>
    <dgm:cxn modelId="{00917582-4C29-4DD9-916B-E998B0C4464B}" type="presOf" srcId="{6AB4639C-421F-46DD-82D7-BDB5647328DA}" destId="{BCD26FA4-1D19-4AA3-8346-B2FFD312580A}" srcOrd="0" destOrd="0" presId="urn:microsoft.com/office/officeart/2005/8/layout/cycle2"/>
    <dgm:cxn modelId="{395DC7CA-FA70-41F0-BF8D-9EE93AC2F639}" type="presOf" srcId="{E92D5BF7-0DD3-4497-8555-5895F1ACCC0C}" destId="{BABC084E-AEFD-4BA0-B25F-89A66C72505C}" srcOrd="1" destOrd="0" presId="urn:microsoft.com/office/officeart/2005/8/layout/cycle2"/>
    <dgm:cxn modelId="{732F180B-3F99-4401-924B-1FB7FE242DB7}" type="presOf" srcId="{C4B413BC-75BD-4B45-A12C-A3F2053E22D5}" destId="{08928ABD-3AB6-4362-935F-E4C678B2A656}" srcOrd="1" destOrd="0" presId="urn:microsoft.com/office/officeart/2005/8/layout/cycle2"/>
    <dgm:cxn modelId="{90B7EB1D-2490-4A43-9074-89E6BEFE4F9B}" type="presOf" srcId="{F6E95E58-4647-4088-948A-DF0AF6E8BE9C}" destId="{E5AA712F-BBE2-4957-9C36-A4FCDDB38949}" srcOrd="0" destOrd="0" presId="urn:microsoft.com/office/officeart/2005/8/layout/cycle2"/>
    <dgm:cxn modelId="{7CCDCB95-D608-4BA0-921B-29802206D1B4}" type="presOf" srcId="{C887B55B-463F-46C8-BC63-DFF142AD77D6}" destId="{835C8919-FDB8-4B79-BBAF-D3F5394E824D}" srcOrd="0" destOrd="0" presId="urn:microsoft.com/office/officeart/2005/8/layout/cycle2"/>
    <dgm:cxn modelId="{18A7CA28-EADA-475E-AF31-9884E5190F5A}" type="presOf" srcId="{73755C90-9FB6-4C74-B74F-1BFD470C2D0B}" destId="{C5CE59D2-7216-484D-8388-B1A1D4B41497}" srcOrd="0" destOrd="0" presId="urn:microsoft.com/office/officeart/2005/8/layout/cycle2"/>
    <dgm:cxn modelId="{33589C52-DA56-4FF5-978D-C66858D85F9A}" type="presOf" srcId="{82193D49-2EBD-4834-8657-F7848EF32993}" destId="{B26229B0-F19F-4C54-B328-B26046D63177}" srcOrd="0" destOrd="0" presId="urn:microsoft.com/office/officeart/2005/8/layout/cycle2"/>
    <dgm:cxn modelId="{13525F55-DAC9-4EE6-BABB-0AA57F2AEA0D}" type="presOf" srcId="{345A69E3-837E-4CCC-8420-AEF77D75C523}" destId="{078FE609-E915-4187-966B-194BFF8F3F23}" srcOrd="0" destOrd="0" presId="urn:microsoft.com/office/officeart/2005/8/layout/cycle2"/>
    <dgm:cxn modelId="{106CC5FE-3297-4741-AF60-466427210937}" type="presOf" srcId="{52C00A28-2543-44E5-9C64-23912050A678}" destId="{2B94AC01-35F1-453C-A185-8758246211F6}" srcOrd="0" destOrd="0" presId="urn:microsoft.com/office/officeart/2005/8/layout/cycle2"/>
    <dgm:cxn modelId="{0E9AB579-FCAE-42BD-A5F8-92C6379085E0}" type="presOf" srcId="{75EAF75E-5B80-4D46-BFA9-E9690C3C6F4A}" destId="{C780412C-91D5-41C3-9E00-7B7AD8D5C7F0}" srcOrd="0" destOrd="0" presId="urn:microsoft.com/office/officeart/2005/8/layout/cycle2"/>
    <dgm:cxn modelId="{0C7B39B8-0A8D-4A03-B635-B4C4EABA6FF6}" type="presOf" srcId="{42762EAC-C539-4BFE-85F1-41D1B4CE8F77}" destId="{B1AF0527-41F1-41B6-973C-E1E53E892A6F}" srcOrd="0" destOrd="0" presId="urn:microsoft.com/office/officeart/2005/8/layout/cycle2"/>
    <dgm:cxn modelId="{35BE7A5E-BB86-4A29-857E-A1C9F991EF5A}" srcId="{6AB4639C-421F-46DD-82D7-BDB5647328DA}" destId="{75EAF75E-5B80-4D46-BFA9-E9690C3C6F4A}" srcOrd="11" destOrd="0" parTransId="{87D0C90C-FF80-4400-9DD1-2C9FD50929E5}" sibTransId="{F6E95E58-4647-4088-948A-DF0AF6E8BE9C}"/>
    <dgm:cxn modelId="{CB0E6D59-9596-4F27-BE3C-BE4ED96E3E9B}" srcId="{6AB4639C-421F-46DD-82D7-BDB5647328DA}" destId="{0AB38451-7CAC-4BE5-8410-CA684D9C76BF}" srcOrd="9" destOrd="0" parTransId="{C1924052-5891-40EF-BA8C-F7FFC5E1AFD5}" sibTransId="{345A69E3-837E-4CCC-8420-AEF77D75C523}"/>
    <dgm:cxn modelId="{77DD06ED-F57E-455F-B49D-9FA5C7ED14E0}" type="presOf" srcId="{D5A1F992-54C6-42FC-B651-55F3110D4CEC}" destId="{592636FB-2C1A-42E5-B00E-5E1771DED127}" srcOrd="0" destOrd="0" presId="urn:microsoft.com/office/officeart/2005/8/layout/cycle2"/>
    <dgm:cxn modelId="{6ADB7D5C-669C-4716-8A1B-F2642ADF664B}" type="presOf" srcId="{63FC0E01-87F9-4EA0-8382-75F9314CBD4A}" destId="{AED0C66C-156E-4F34-A62E-009CA804C96F}" srcOrd="1" destOrd="0" presId="urn:microsoft.com/office/officeart/2005/8/layout/cycle2"/>
    <dgm:cxn modelId="{D8FA8317-57F8-42E0-8BC2-C76ADF9AB5BE}" type="presOf" srcId="{345A69E3-837E-4CCC-8420-AEF77D75C523}" destId="{05FC1EA8-61FD-42C5-A1DA-A30C58D0C0DE}" srcOrd="1" destOrd="0" presId="urn:microsoft.com/office/officeart/2005/8/layout/cycle2"/>
    <dgm:cxn modelId="{15C375AE-4AF7-4E51-80A2-1B938ED23673}" srcId="{6AB4639C-421F-46DD-82D7-BDB5647328DA}" destId="{7A69EA6C-BB9B-4D88-B27C-224D1E071E95}" srcOrd="7" destOrd="0" parTransId="{CD9DBE9E-642F-4BD6-9324-434B7EA2A37B}" sibTransId="{60D8F6AD-F948-4D51-809D-A6CFBC7964CF}"/>
    <dgm:cxn modelId="{55B7C627-EAA8-4039-927A-EE564A2B4030}" type="presOf" srcId="{643CDA57-A74F-4F74-B2F7-02AF6D4ADA18}" destId="{D4A97979-59D8-4133-9CBD-E002067AD7A1}" srcOrd="1" destOrd="0" presId="urn:microsoft.com/office/officeart/2005/8/layout/cycle2"/>
    <dgm:cxn modelId="{497486FB-D6AF-44E9-A602-D9F34B618B13}" type="presParOf" srcId="{BCD26FA4-1D19-4AA3-8346-B2FFD312580A}" destId="{083AAF2F-EE1E-4A35-B1FA-C1DCAB954C86}" srcOrd="0" destOrd="0" presId="urn:microsoft.com/office/officeart/2005/8/layout/cycle2"/>
    <dgm:cxn modelId="{670CCCF6-D977-45BA-AA27-E20D51814553}" type="presParOf" srcId="{BCD26FA4-1D19-4AA3-8346-B2FFD312580A}" destId="{8ED79175-9C70-4118-8733-73B2C2071EDE}" srcOrd="1" destOrd="0" presId="urn:microsoft.com/office/officeart/2005/8/layout/cycle2"/>
    <dgm:cxn modelId="{3F3995EE-CCDA-49C6-B89D-4D838AB1E5F8}" type="presParOf" srcId="{8ED79175-9C70-4118-8733-73B2C2071EDE}" destId="{BABC084E-AEFD-4BA0-B25F-89A66C72505C}" srcOrd="0" destOrd="0" presId="urn:microsoft.com/office/officeart/2005/8/layout/cycle2"/>
    <dgm:cxn modelId="{A65D63A2-E36D-47EF-BD47-3F508B8E4B3A}" type="presParOf" srcId="{BCD26FA4-1D19-4AA3-8346-B2FFD312580A}" destId="{B1AF0527-41F1-41B6-973C-E1E53E892A6F}" srcOrd="2" destOrd="0" presId="urn:microsoft.com/office/officeart/2005/8/layout/cycle2"/>
    <dgm:cxn modelId="{1958F5E5-1F7A-4D8F-B936-17741CE193F2}" type="presParOf" srcId="{BCD26FA4-1D19-4AA3-8346-B2FFD312580A}" destId="{E75A6EC2-BDFF-4E09-A411-0B0FABE13BF2}" srcOrd="3" destOrd="0" presId="urn:microsoft.com/office/officeart/2005/8/layout/cycle2"/>
    <dgm:cxn modelId="{B6443B5A-BF6C-4ED5-A7B9-E9C971671569}" type="presParOf" srcId="{E75A6EC2-BDFF-4E09-A411-0B0FABE13BF2}" destId="{B0AF3F06-0162-40E2-B474-DB95658227D7}" srcOrd="0" destOrd="0" presId="urn:microsoft.com/office/officeart/2005/8/layout/cycle2"/>
    <dgm:cxn modelId="{905DD338-F722-4061-9BE3-786F5487C179}" type="presParOf" srcId="{BCD26FA4-1D19-4AA3-8346-B2FFD312580A}" destId="{2B94AC01-35F1-453C-A185-8758246211F6}" srcOrd="4" destOrd="0" presId="urn:microsoft.com/office/officeart/2005/8/layout/cycle2"/>
    <dgm:cxn modelId="{7B62BE34-3C51-488E-ACA7-82738067885E}" type="presParOf" srcId="{BCD26FA4-1D19-4AA3-8346-B2FFD312580A}" destId="{59DD1552-41EA-47BE-A71F-3AE25D335DF6}" srcOrd="5" destOrd="0" presId="urn:microsoft.com/office/officeart/2005/8/layout/cycle2"/>
    <dgm:cxn modelId="{7AB0C84B-D515-4D1A-A45F-202D87553FB4}" type="presParOf" srcId="{59DD1552-41EA-47BE-A71F-3AE25D335DF6}" destId="{D4A97979-59D8-4133-9CBD-E002067AD7A1}" srcOrd="0" destOrd="0" presId="urn:microsoft.com/office/officeart/2005/8/layout/cycle2"/>
    <dgm:cxn modelId="{465A529D-CE73-42B4-BCB9-97B8780238E1}" type="presParOf" srcId="{BCD26FA4-1D19-4AA3-8346-B2FFD312580A}" destId="{3CF97C2E-5553-4FFC-BDFD-D5D4F035C826}" srcOrd="6" destOrd="0" presId="urn:microsoft.com/office/officeart/2005/8/layout/cycle2"/>
    <dgm:cxn modelId="{07BC8F8D-D187-4F14-B1ED-120C6FF0D197}" type="presParOf" srcId="{BCD26FA4-1D19-4AA3-8346-B2FFD312580A}" destId="{2B36219D-9591-4A29-B7FC-526EAD1E2D26}" srcOrd="7" destOrd="0" presId="urn:microsoft.com/office/officeart/2005/8/layout/cycle2"/>
    <dgm:cxn modelId="{401ED7F9-3F2F-44D8-98F0-2C424C1AF172}" type="presParOf" srcId="{2B36219D-9591-4A29-B7FC-526EAD1E2D26}" destId="{08928ABD-3AB6-4362-935F-E4C678B2A656}" srcOrd="0" destOrd="0" presId="urn:microsoft.com/office/officeart/2005/8/layout/cycle2"/>
    <dgm:cxn modelId="{21A34467-1052-44E0-A3FE-8CCE0A7BE69A}" type="presParOf" srcId="{BCD26FA4-1D19-4AA3-8346-B2FFD312580A}" destId="{23CE8B4C-2A32-4DC4-90A2-FB7C5121B572}" srcOrd="8" destOrd="0" presId="urn:microsoft.com/office/officeart/2005/8/layout/cycle2"/>
    <dgm:cxn modelId="{FF5F2790-78A2-43CD-9029-D4DF812777C3}" type="presParOf" srcId="{BCD26FA4-1D19-4AA3-8346-B2FFD312580A}" destId="{B26229B0-F19F-4C54-B328-B26046D63177}" srcOrd="9" destOrd="0" presId="urn:microsoft.com/office/officeart/2005/8/layout/cycle2"/>
    <dgm:cxn modelId="{1F931382-4E0F-4279-93D1-4B8A99EEDA9C}" type="presParOf" srcId="{B26229B0-F19F-4C54-B328-B26046D63177}" destId="{A9A72A53-F7C2-4D95-96AB-F74E16BF9970}" srcOrd="0" destOrd="0" presId="urn:microsoft.com/office/officeart/2005/8/layout/cycle2"/>
    <dgm:cxn modelId="{0C4C8495-02F9-4B97-8E37-D887F859A099}" type="presParOf" srcId="{BCD26FA4-1D19-4AA3-8346-B2FFD312580A}" destId="{44B3950C-EBB2-4674-ADA3-A9C10460D56C}" srcOrd="10" destOrd="0" presId="urn:microsoft.com/office/officeart/2005/8/layout/cycle2"/>
    <dgm:cxn modelId="{405D843A-0C0C-4E40-8235-D04F1E242C59}" type="presParOf" srcId="{BCD26FA4-1D19-4AA3-8346-B2FFD312580A}" destId="{144D50F7-0307-41D2-80F6-EDF2D203182B}" srcOrd="11" destOrd="0" presId="urn:microsoft.com/office/officeart/2005/8/layout/cycle2"/>
    <dgm:cxn modelId="{71A9EA82-FD4A-4FBA-A184-149FB04BC130}" type="presParOf" srcId="{144D50F7-0307-41D2-80F6-EDF2D203182B}" destId="{AED0C66C-156E-4F34-A62E-009CA804C96F}" srcOrd="0" destOrd="0" presId="urn:microsoft.com/office/officeart/2005/8/layout/cycle2"/>
    <dgm:cxn modelId="{095E83E3-0A9D-43F7-92F8-B2AA5820F758}" type="presParOf" srcId="{BCD26FA4-1D19-4AA3-8346-B2FFD312580A}" destId="{835C8919-FDB8-4B79-BBAF-D3F5394E824D}" srcOrd="12" destOrd="0" presId="urn:microsoft.com/office/officeart/2005/8/layout/cycle2"/>
    <dgm:cxn modelId="{78CCC22C-89D5-416D-BF88-0145AFD8F0A2}" type="presParOf" srcId="{BCD26FA4-1D19-4AA3-8346-B2FFD312580A}" destId="{769C48A0-5D57-4E6F-B1AD-83974F48DEE2}" srcOrd="13" destOrd="0" presId="urn:microsoft.com/office/officeart/2005/8/layout/cycle2"/>
    <dgm:cxn modelId="{2E8A3241-4CBD-454D-A5CC-83173CD2C21E}" type="presParOf" srcId="{769C48A0-5D57-4E6F-B1AD-83974F48DEE2}" destId="{CB563596-80AE-4221-8F7B-057B45E6F19F}" srcOrd="0" destOrd="0" presId="urn:microsoft.com/office/officeart/2005/8/layout/cycle2"/>
    <dgm:cxn modelId="{01AC3C1C-7F2E-48AC-9639-7021D493BE60}" type="presParOf" srcId="{BCD26FA4-1D19-4AA3-8346-B2FFD312580A}" destId="{346211A9-A5EE-4EC2-9821-135E22085957}" srcOrd="14" destOrd="0" presId="urn:microsoft.com/office/officeart/2005/8/layout/cycle2"/>
    <dgm:cxn modelId="{ED77BBE9-83EF-4496-B1B9-F55BB3AFEA97}" type="presParOf" srcId="{BCD26FA4-1D19-4AA3-8346-B2FFD312580A}" destId="{67FA30E7-E68B-4056-8C61-8DD784E5EB3C}" srcOrd="15" destOrd="0" presId="urn:microsoft.com/office/officeart/2005/8/layout/cycle2"/>
    <dgm:cxn modelId="{365397D1-914B-4138-98F9-CDBB12599896}" type="presParOf" srcId="{67FA30E7-E68B-4056-8C61-8DD784E5EB3C}" destId="{E0F39717-92EB-4607-86ED-D3B882314BA9}" srcOrd="0" destOrd="0" presId="urn:microsoft.com/office/officeart/2005/8/layout/cycle2"/>
    <dgm:cxn modelId="{D8963C4D-DF33-4BF4-AD1D-A66F3A50CBC8}" type="presParOf" srcId="{BCD26FA4-1D19-4AA3-8346-B2FFD312580A}" destId="{C5CE59D2-7216-484D-8388-B1A1D4B41497}" srcOrd="16" destOrd="0" presId="urn:microsoft.com/office/officeart/2005/8/layout/cycle2"/>
    <dgm:cxn modelId="{E97261EE-A8FF-44E6-A67D-E9DDA9277BEF}" type="presParOf" srcId="{BCD26FA4-1D19-4AA3-8346-B2FFD312580A}" destId="{592636FB-2C1A-42E5-B00E-5E1771DED127}" srcOrd="17" destOrd="0" presId="urn:microsoft.com/office/officeart/2005/8/layout/cycle2"/>
    <dgm:cxn modelId="{FB397246-FA65-4AC1-855E-833B88A5863D}" type="presParOf" srcId="{592636FB-2C1A-42E5-B00E-5E1771DED127}" destId="{9707765B-DAEA-493D-BE54-4DFDB61A90CA}" srcOrd="0" destOrd="0" presId="urn:microsoft.com/office/officeart/2005/8/layout/cycle2"/>
    <dgm:cxn modelId="{6F7FD687-497A-4C66-AA85-780D5A0C0116}" type="presParOf" srcId="{BCD26FA4-1D19-4AA3-8346-B2FFD312580A}" destId="{5C7912DB-8FCA-4E90-B4B7-552A58B0B97F}" srcOrd="18" destOrd="0" presId="urn:microsoft.com/office/officeart/2005/8/layout/cycle2"/>
    <dgm:cxn modelId="{89AA9E30-F0B8-42A5-B16E-915C824B7824}" type="presParOf" srcId="{BCD26FA4-1D19-4AA3-8346-B2FFD312580A}" destId="{078FE609-E915-4187-966B-194BFF8F3F23}" srcOrd="19" destOrd="0" presId="urn:microsoft.com/office/officeart/2005/8/layout/cycle2"/>
    <dgm:cxn modelId="{32A0252B-BB38-47E2-BC33-D00868FE4DCA}" type="presParOf" srcId="{078FE609-E915-4187-966B-194BFF8F3F23}" destId="{05FC1EA8-61FD-42C5-A1DA-A30C58D0C0DE}" srcOrd="0" destOrd="0" presId="urn:microsoft.com/office/officeart/2005/8/layout/cycle2"/>
    <dgm:cxn modelId="{A2B4120B-00F3-42A8-9FAD-29B410F4A201}" type="presParOf" srcId="{BCD26FA4-1D19-4AA3-8346-B2FFD312580A}" destId="{9CBDEBBE-AEDD-4D06-A968-3A86771B3829}" srcOrd="20" destOrd="0" presId="urn:microsoft.com/office/officeart/2005/8/layout/cycle2"/>
    <dgm:cxn modelId="{F515682A-B00D-4E6D-AC91-EBBAF11F20CE}" type="presParOf" srcId="{BCD26FA4-1D19-4AA3-8346-B2FFD312580A}" destId="{3B3FDA4F-070B-42FE-AD2F-19D6A07A1C20}" srcOrd="21" destOrd="0" presId="urn:microsoft.com/office/officeart/2005/8/layout/cycle2"/>
    <dgm:cxn modelId="{D1F8D763-2E45-4321-A95A-291363B77575}" type="presParOf" srcId="{3B3FDA4F-070B-42FE-AD2F-19D6A07A1C20}" destId="{5A9C673E-DD3D-40AE-A8E8-5C2BB76E0B8B}" srcOrd="0" destOrd="0" presId="urn:microsoft.com/office/officeart/2005/8/layout/cycle2"/>
    <dgm:cxn modelId="{86E16EE4-DE66-4E29-BFF0-12363522655D}" type="presParOf" srcId="{BCD26FA4-1D19-4AA3-8346-B2FFD312580A}" destId="{C780412C-91D5-41C3-9E00-7B7AD8D5C7F0}" srcOrd="22" destOrd="0" presId="urn:microsoft.com/office/officeart/2005/8/layout/cycle2"/>
    <dgm:cxn modelId="{9307DE78-F35F-4A5A-AF09-942F94483203}" type="presParOf" srcId="{BCD26FA4-1D19-4AA3-8346-B2FFD312580A}" destId="{E5AA712F-BBE2-4957-9C36-A4FCDDB38949}" srcOrd="23" destOrd="0" presId="urn:microsoft.com/office/officeart/2005/8/layout/cycle2"/>
    <dgm:cxn modelId="{D29E2194-7D94-41CC-BAA7-56E6C71B67C0}" type="presParOf" srcId="{E5AA712F-BBE2-4957-9C36-A4FCDDB38949}" destId="{395D1F55-F759-4046-9586-A980E1D69E3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VY_22_INOVACE_02_30_Opakování  ze čtvrtého ročníku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3AAF2F-EE1E-4A35-B1FA-C1DCAB954C86}">
      <dsp:nvSpPr>
        <dsp:cNvPr id="0" name=""/>
        <dsp:cNvSpPr/>
      </dsp:nvSpPr>
      <dsp:spPr>
        <a:xfrm>
          <a:off x="3263382" y="3008"/>
          <a:ext cx="712235" cy="7122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JANUARY</a:t>
          </a:r>
          <a:endParaRPr lang="cs-CZ" sz="700" kern="1200" dirty="0"/>
        </a:p>
      </dsp:txBody>
      <dsp:txXfrm>
        <a:off x="3367686" y="107312"/>
        <a:ext cx="503627" cy="503627"/>
      </dsp:txXfrm>
    </dsp:sp>
    <dsp:sp modelId="{8ED79175-9C70-4118-8733-73B2C2071EDE}">
      <dsp:nvSpPr>
        <dsp:cNvPr id="0" name=""/>
        <dsp:cNvSpPr/>
      </dsp:nvSpPr>
      <dsp:spPr>
        <a:xfrm rot="900000">
          <a:off x="4035974" y="375828"/>
          <a:ext cx="188822" cy="240379"/>
        </a:xfrm>
        <a:prstGeom prst="rightArrow">
          <a:avLst>
            <a:gd name="adj1" fmla="val 60000"/>
            <a:gd name="adj2" fmla="val 5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036939" y="416573"/>
        <a:ext cx="132175" cy="144227"/>
      </dsp:txXfrm>
    </dsp:sp>
    <dsp:sp modelId="{B1AF0527-41F1-41B6-973C-E1E53E892A6F}">
      <dsp:nvSpPr>
        <dsp:cNvPr id="0" name=""/>
        <dsp:cNvSpPr/>
      </dsp:nvSpPr>
      <dsp:spPr>
        <a:xfrm>
          <a:off x="4295478" y="279557"/>
          <a:ext cx="712235" cy="7122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FEBRUARY</a:t>
          </a:r>
          <a:endParaRPr lang="cs-CZ" sz="700" kern="1200" dirty="0"/>
        </a:p>
      </dsp:txBody>
      <dsp:txXfrm>
        <a:off x="4399782" y="383861"/>
        <a:ext cx="503627" cy="503627"/>
      </dsp:txXfrm>
    </dsp:sp>
    <dsp:sp modelId="{E75A6EC2-BDFF-4E09-A411-0B0FABE13BF2}">
      <dsp:nvSpPr>
        <dsp:cNvPr id="0" name=""/>
        <dsp:cNvSpPr/>
      </dsp:nvSpPr>
      <dsp:spPr>
        <a:xfrm rot="2700000">
          <a:off x="4931179" y="889480"/>
          <a:ext cx="188822" cy="2403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4939475" y="917528"/>
        <a:ext cx="132175" cy="144227"/>
      </dsp:txXfrm>
    </dsp:sp>
    <dsp:sp modelId="{2B94AC01-35F1-453C-A185-8758246211F6}">
      <dsp:nvSpPr>
        <dsp:cNvPr id="0" name=""/>
        <dsp:cNvSpPr/>
      </dsp:nvSpPr>
      <dsp:spPr>
        <a:xfrm>
          <a:off x="5051025" y="1035104"/>
          <a:ext cx="712235" cy="7122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MARCH</a:t>
          </a:r>
          <a:endParaRPr lang="cs-CZ" sz="700" kern="1200" dirty="0"/>
        </a:p>
      </dsp:txBody>
      <dsp:txXfrm>
        <a:off x="5155329" y="1139408"/>
        <a:ext cx="503627" cy="503627"/>
      </dsp:txXfrm>
    </dsp:sp>
    <dsp:sp modelId="{59DD1552-41EA-47BE-A71F-3AE25D335DF6}">
      <dsp:nvSpPr>
        <dsp:cNvPr id="0" name=""/>
        <dsp:cNvSpPr/>
      </dsp:nvSpPr>
      <dsp:spPr>
        <a:xfrm rot="4500000">
          <a:off x="5449623" y="1781919"/>
          <a:ext cx="188822" cy="2403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5470616" y="1802637"/>
        <a:ext cx="132175" cy="144227"/>
      </dsp:txXfrm>
    </dsp:sp>
    <dsp:sp modelId="{3CF97C2E-5553-4FFC-BDFD-D5D4F035C826}">
      <dsp:nvSpPr>
        <dsp:cNvPr id="0" name=""/>
        <dsp:cNvSpPr/>
      </dsp:nvSpPr>
      <dsp:spPr>
        <a:xfrm>
          <a:off x="5327574" y="2067201"/>
          <a:ext cx="712235" cy="7122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APRIL</a:t>
          </a:r>
          <a:endParaRPr lang="cs-CZ" sz="700" kern="1200" dirty="0"/>
        </a:p>
      </dsp:txBody>
      <dsp:txXfrm>
        <a:off x="5431878" y="2171505"/>
        <a:ext cx="503627" cy="503627"/>
      </dsp:txXfrm>
    </dsp:sp>
    <dsp:sp modelId="{2B36219D-9591-4A29-B7FC-526EAD1E2D26}">
      <dsp:nvSpPr>
        <dsp:cNvPr id="0" name=""/>
        <dsp:cNvSpPr/>
      </dsp:nvSpPr>
      <dsp:spPr>
        <a:xfrm rot="6482662">
          <a:off x="5437593" y="2792538"/>
          <a:ext cx="173322" cy="2403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0800000">
        <a:off x="5471645" y="2815894"/>
        <a:ext cx="121325" cy="144227"/>
      </dsp:txXfrm>
    </dsp:sp>
    <dsp:sp modelId="{23CE8B4C-2A32-4DC4-90A2-FB7C5121B572}">
      <dsp:nvSpPr>
        <dsp:cNvPr id="0" name=""/>
        <dsp:cNvSpPr/>
      </dsp:nvSpPr>
      <dsp:spPr>
        <a:xfrm>
          <a:off x="5005660" y="3055346"/>
          <a:ext cx="712235" cy="7122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MAY</a:t>
          </a:r>
          <a:endParaRPr lang="cs-CZ" sz="700" kern="1200" dirty="0"/>
        </a:p>
      </dsp:txBody>
      <dsp:txXfrm>
        <a:off x="5109964" y="3159650"/>
        <a:ext cx="503627" cy="503627"/>
      </dsp:txXfrm>
    </dsp:sp>
    <dsp:sp modelId="{B26229B0-F19F-4C54-B328-B26046D63177}">
      <dsp:nvSpPr>
        <dsp:cNvPr id="0" name=""/>
        <dsp:cNvSpPr/>
      </dsp:nvSpPr>
      <dsp:spPr>
        <a:xfrm rot="7896853">
          <a:off x="4915604" y="3687018"/>
          <a:ext cx="189281" cy="2403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0800000">
        <a:off x="4962851" y="3713867"/>
        <a:ext cx="132497" cy="144227"/>
      </dsp:txXfrm>
    </dsp:sp>
    <dsp:sp modelId="{44B3950C-EBB2-4674-ADA3-A9C10460D56C}">
      <dsp:nvSpPr>
        <dsp:cNvPr id="0" name=""/>
        <dsp:cNvSpPr/>
      </dsp:nvSpPr>
      <dsp:spPr>
        <a:xfrm>
          <a:off x="4295478" y="3854844"/>
          <a:ext cx="712235" cy="7122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JUNE</a:t>
          </a:r>
          <a:endParaRPr lang="cs-CZ" sz="700" kern="1200" dirty="0"/>
        </a:p>
      </dsp:txBody>
      <dsp:txXfrm>
        <a:off x="4399782" y="3959148"/>
        <a:ext cx="503627" cy="503627"/>
      </dsp:txXfrm>
    </dsp:sp>
    <dsp:sp modelId="{144D50F7-0307-41D2-80F6-EDF2D203182B}">
      <dsp:nvSpPr>
        <dsp:cNvPr id="0" name=""/>
        <dsp:cNvSpPr/>
      </dsp:nvSpPr>
      <dsp:spPr>
        <a:xfrm rot="9900000">
          <a:off x="4046298" y="4227664"/>
          <a:ext cx="188822" cy="2403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0800000">
        <a:off x="4101980" y="4268409"/>
        <a:ext cx="132175" cy="144227"/>
      </dsp:txXfrm>
    </dsp:sp>
    <dsp:sp modelId="{835C8919-FDB8-4B79-BBAF-D3F5394E824D}">
      <dsp:nvSpPr>
        <dsp:cNvPr id="0" name=""/>
        <dsp:cNvSpPr/>
      </dsp:nvSpPr>
      <dsp:spPr>
        <a:xfrm>
          <a:off x="3263382" y="4131393"/>
          <a:ext cx="712235" cy="7122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JULY</a:t>
          </a:r>
          <a:endParaRPr lang="cs-CZ" sz="700" kern="1200" dirty="0"/>
        </a:p>
      </dsp:txBody>
      <dsp:txXfrm>
        <a:off x="3367686" y="4235697"/>
        <a:ext cx="503627" cy="503627"/>
      </dsp:txXfrm>
    </dsp:sp>
    <dsp:sp modelId="{769C48A0-5D57-4E6F-B1AD-83974F48DEE2}">
      <dsp:nvSpPr>
        <dsp:cNvPr id="0" name=""/>
        <dsp:cNvSpPr/>
      </dsp:nvSpPr>
      <dsp:spPr>
        <a:xfrm rot="11700000">
          <a:off x="3014202" y="4230430"/>
          <a:ext cx="188822" cy="2403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0800000">
        <a:off x="3069884" y="4285837"/>
        <a:ext cx="132175" cy="144227"/>
      </dsp:txXfrm>
    </dsp:sp>
    <dsp:sp modelId="{346211A9-A5EE-4EC2-9821-135E22085957}">
      <dsp:nvSpPr>
        <dsp:cNvPr id="0" name=""/>
        <dsp:cNvSpPr/>
      </dsp:nvSpPr>
      <dsp:spPr>
        <a:xfrm>
          <a:off x="2231285" y="3854844"/>
          <a:ext cx="712235" cy="7122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AUGUST</a:t>
          </a:r>
          <a:endParaRPr lang="cs-CZ" sz="700" kern="1200" dirty="0"/>
        </a:p>
      </dsp:txBody>
      <dsp:txXfrm>
        <a:off x="2335589" y="3959148"/>
        <a:ext cx="503627" cy="503627"/>
      </dsp:txXfrm>
    </dsp:sp>
    <dsp:sp modelId="{67FA30E7-E68B-4056-8C61-8DD784E5EB3C}">
      <dsp:nvSpPr>
        <dsp:cNvPr id="0" name=""/>
        <dsp:cNvSpPr/>
      </dsp:nvSpPr>
      <dsp:spPr>
        <a:xfrm rot="13500000">
          <a:off x="2118997" y="3716777"/>
          <a:ext cx="188822" cy="2403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0800000">
        <a:off x="2167348" y="3784881"/>
        <a:ext cx="132175" cy="144227"/>
      </dsp:txXfrm>
    </dsp:sp>
    <dsp:sp modelId="{C5CE59D2-7216-484D-8388-B1A1D4B41497}">
      <dsp:nvSpPr>
        <dsp:cNvPr id="0" name=""/>
        <dsp:cNvSpPr/>
      </dsp:nvSpPr>
      <dsp:spPr>
        <a:xfrm>
          <a:off x="1475738" y="3099297"/>
          <a:ext cx="712235" cy="7122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SEPTEMBER</a:t>
          </a:r>
          <a:endParaRPr lang="cs-CZ" sz="700" kern="1200" dirty="0"/>
        </a:p>
      </dsp:txBody>
      <dsp:txXfrm>
        <a:off x="1580042" y="3203601"/>
        <a:ext cx="503627" cy="503627"/>
      </dsp:txXfrm>
    </dsp:sp>
    <dsp:sp modelId="{592636FB-2C1A-42E5-B00E-5E1771DED127}">
      <dsp:nvSpPr>
        <dsp:cNvPr id="0" name=""/>
        <dsp:cNvSpPr/>
      </dsp:nvSpPr>
      <dsp:spPr>
        <a:xfrm rot="15300000">
          <a:off x="1600553" y="2824339"/>
          <a:ext cx="188822" cy="2403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0800000">
        <a:off x="1636207" y="2899773"/>
        <a:ext cx="132175" cy="144227"/>
      </dsp:txXfrm>
    </dsp:sp>
    <dsp:sp modelId="{5C7912DB-8FCA-4E90-B4B7-552A58B0B97F}">
      <dsp:nvSpPr>
        <dsp:cNvPr id="0" name=""/>
        <dsp:cNvSpPr/>
      </dsp:nvSpPr>
      <dsp:spPr>
        <a:xfrm>
          <a:off x="1199189" y="2067201"/>
          <a:ext cx="712235" cy="7122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OCTOBER</a:t>
          </a:r>
          <a:endParaRPr lang="cs-CZ" sz="700" kern="1200" dirty="0"/>
        </a:p>
      </dsp:txBody>
      <dsp:txXfrm>
        <a:off x="1303493" y="2171505"/>
        <a:ext cx="503627" cy="503627"/>
      </dsp:txXfrm>
    </dsp:sp>
    <dsp:sp modelId="{078FE609-E915-4187-966B-194BFF8F3F23}">
      <dsp:nvSpPr>
        <dsp:cNvPr id="0" name=""/>
        <dsp:cNvSpPr/>
      </dsp:nvSpPr>
      <dsp:spPr>
        <a:xfrm rot="17100000">
          <a:off x="1597787" y="1792243"/>
          <a:ext cx="188822" cy="2403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1618780" y="1867677"/>
        <a:ext cx="132175" cy="144227"/>
      </dsp:txXfrm>
    </dsp:sp>
    <dsp:sp modelId="{9CBDEBBE-AEDD-4D06-A968-3A86771B3829}">
      <dsp:nvSpPr>
        <dsp:cNvPr id="0" name=""/>
        <dsp:cNvSpPr/>
      </dsp:nvSpPr>
      <dsp:spPr>
        <a:xfrm>
          <a:off x="1475738" y="1035104"/>
          <a:ext cx="712235" cy="7122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NOVEMBER</a:t>
          </a:r>
          <a:endParaRPr lang="cs-CZ" sz="700" kern="1200" dirty="0"/>
        </a:p>
      </dsp:txBody>
      <dsp:txXfrm>
        <a:off x="1580042" y="1139408"/>
        <a:ext cx="503627" cy="503627"/>
      </dsp:txXfrm>
    </dsp:sp>
    <dsp:sp modelId="{3B3FDA4F-070B-42FE-AD2F-19D6A07A1C20}">
      <dsp:nvSpPr>
        <dsp:cNvPr id="0" name=""/>
        <dsp:cNvSpPr/>
      </dsp:nvSpPr>
      <dsp:spPr>
        <a:xfrm rot="18900000">
          <a:off x="2111440" y="897038"/>
          <a:ext cx="188822" cy="2403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2119736" y="965142"/>
        <a:ext cx="132175" cy="144227"/>
      </dsp:txXfrm>
    </dsp:sp>
    <dsp:sp modelId="{C780412C-91D5-41C3-9E00-7B7AD8D5C7F0}">
      <dsp:nvSpPr>
        <dsp:cNvPr id="0" name=""/>
        <dsp:cNvSpPr/>
      </dsp:nvSpPr>
      <dsp:spPr>
        <a:xfrm>
          <a:off x="2231285" y="279557"/>
          <a:ext cx="712235" cy="7122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DECEMBER</a:t>
          </a:r>
          <a:endParaRPr lang="cs-CZ" sz="700" kern="1200" dirty="0"/>
        </a:p>
      </dsp:txBody>
      <dsp:txXfrm>
        <a:off x="2335589" y="383861"/>
        <a:ext cx="503627" cy="503627"/>
      </dsp:txXfrm>
    </dsp:sp>
    <dsp:sp modelId="{E5AA712F-BBE2-4957-9C36-A4FCDDB38949}">
      <dsp:nvSpPr>
        <dsp:cNvPr id="0" name=""/>
        <dsp:cNvSpPr/>
      </dsp:nvSpPr>
      <dsp:spPr>
        <a:xfrm rot="20700000">
          <a:off x="3003878" y="378594"/>
          <a:ext cx="188822" cy="2403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3004843" y="434001"/>
        <a:ext cx="132175" cy="1442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C47505-BBCF-47A5-80A8-87B52E7D319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9BDD93-E9C0-4984-83B6-30D5CAEE8E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7885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53A889B-11BE-499B-8FB4-EE3EB1E738B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A536DE5-C721-46B9-A937-0F1A53F00F0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3A889B-11BE-499B-8FB4-EE3EB1E738B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36DE5-C721-46B9-A937-0F1A53F00F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53A889B-11BE-499B-8FB4-EE3EB1E738B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A536DE5-C721-46B9-A937-0F1A53F00F0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3A889B-11BE-499B-8FB4-EE3EB1E738B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36DE5-C721-46B9-A937-0F1A53F00F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3A889B-11BE-499B-8FB4-EE3EB1E738B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36DE5-C721-46B9-A937-0F1A53F00F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3A889B-11BE-499B-8FB4-EE3EB1E738B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36DE5-C721-46B9-A937-0F1A53F00F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53A889B-11BE-499B-8FB4-EE3EB1E738B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36DE5-C721-46B9-A937-0F1A53F00F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3A889B-11BE-499B-8FB4-EE3EB1E738B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36DE5-C721-46B9-A937-0F1A53F00F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3A889B-11BE-499B-8FB4-EE3EB1E738B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36DE5-C721-46B9-A937-0F1A53F00F0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3A889B-11BE-499B-8FB4-EE3EB1E738B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536DE5-C721-46B9-A937-0F1A53F00F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53A889B-11BE-499B-8FB4-EE3EB1E738B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A536DE5-C721-46B9-A937-0F1A53F00F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53A889B-11BE-499B-8FB4-EE3EB1E738B4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A536DE5-C721-46B9-A937-0F1A53F00F0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7557603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02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opakování učiva ze čtvrtého ročníku.</a:t>
            </a:r>
          </a:p>
          <a:p>
            <a:r>
              <a:rPr lang="cs-CZ" dirty="0" smtClean="0"/>
              <a:t>Žáci si procvičí měsíce v roce, číslovky do sta, množné číslo, osobní a přivlastňovací zájmena, slovesa a dny v týdnu.</a:t>
            </a:r>
            <a:endParaRPr lang="cs-CZ" dirty="0"/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974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MONTHS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0061078"/>
              </p:ext>
            </p:extLst>
          </p:nvPr>
        </p:nvGraphicFramePr>
        <p:xfrm>
          <a:off x="457200" y="1609725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78093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700808"/>
            <a:ext cx="7239000" cy="48463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22</a:t>
            </a:r>
          </a:p>
          <a:p>
            <a:pPr marL="0" indent="0" algn="ctr">
              <a:buNone/>
            </a:pPr>
            <a:r>
              <a:rPr lang="cs-CZ" dirty="0" smtClean="0"/>
              <a:t>44</a:t>
            </a:r>
          </a:p>
          <a:p>
            <a:pPr marL="0" indent="0" algn="ctr">
              <a:buNone/>
            </a:pPr>
            <a:r>
              <a:rPr lang="cs-CZ" dirty="0" smtClean="0"/>
              <a:t>55</a:t>
            </a:r>
          </a:p>
          <a:p>
            <a:pPr marL="0" indent="0" algn="ctr">
              <a:buNone/>
            </a:pPr>
            <a:r>
              <a:rPr lang="cs-CZ" dirty="0" smtClean="0"/>
              <a:t>66</a:t>
            </a:r>
          </a:p>
          <a:p>
            <a:pPr marL="0" indent="0" algn="ctr">
              <a:buNone/>
            </a:pPr>
            <a:r>
              <a:rPr lang="cs-CZ" dirty="0" smtClean="0"/>
              <a:t>77</a:t>
            </a:r>
          </a:p>
          <a:p>
            <a:pPr marL="0" indent="0" algn="ctr">
              <a:buNone/>
            </a:pPr>
            <a:r>
              <a:rPr lang="cs-CZ" dirty="0" smtClean="0"/>
              <a:t>99</a:t>
            </a:r>
          </a:p>
          <a:p>
            <a:pPr marL="0" indent="0" algn="ctr">
              <a:buNone/>
            </a:pPr>
            <a:r>
              <a:rPr lang="cs-CZ" dirty="0" smtClean="0"/>
              <a:t>88</a:t>
            </a:r>
          </a:p>
          <a:p>
            <a:pPr marL="0" indent="0" algn="ctr">
              <a:buNone/>
            </a:pPr>
            <a:r>
              <a:rPr lang="cs-CZ" dirty="0" smtClean="0"/>
              <a:t>33</a:t>
            </a:r>
          </a:p>
          <a:p>
            <a:pPr marL="0" indent="0" algn="ctr">
              <a:buNone/>
            </a:pPr>
            <a:r>
              <a:rPr lang="cs-CZ" dirty="0" smtClean="0"/>
              <a:t>100</a:t>
            </a:r>
          </a:p>
          <a:p>
            <a:pPr marL="0" indent="0" algn="ctr">
              <a:buNone/>
            </a:pPr>
            <a:r>
              <a:rPr lang="cs-CZ" dirty="0" smtClean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14986106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pluralS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A box –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child</a:t>
            </a:r>
            <a:r>
              <a:rPr lang="cs-CZ" dirty="0" smtClean="0"/>
              <a:t> –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mouse</a:t>
            </a:r>
            <a:r>
              <a:rPr lang="cs-CZ" dirty="0" smtClean="0"/>
              <a:t> –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woman</a:t>
            </a:r>
            <a:r>
              <a:rPr lang="cs-CZ" dirty="0" smtClean="0"/>
              <a:t> –</a:t>
            </a:r>
          </a:p>
          <a:p>
            <a:r>
              <a:rPr lang="cs-CZ" dirty="0" smtClean="0"/>
              <a:t>A man –</a:t>
            </a:r>
          </a:p>
          <a:p>
            <a:r>
              <a:rPr lang="cs-CZ" dirty="0" smtClean="0"/>
              <a:t>A bus –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cat</a:t>
            </a:r>
            <a:r>
              <a:rPr lang="cs-CZ" dirty="0" smtClean="0"/>
              <a:t> –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toy</a:t>
            </a:r>
            <a:r>
              <a:rPr lang="cs-CZ" dirty="0" smtClean="0"/>
              <a:t> –</a:t>
            </a:r>
          </a:p>
          <a:p>
            <a:r>
              <a:rPr lang="cs-CZ" dirty="0" smtClean="0"/>
              <a:t>A fox –</a:t>
            </a:r>
          </a:p>
          <a:p>
            <a:r>
              <a:rPr lang="cs-CZ" dirty="0" smtClean="0"/>
              <a:t>A boy </a:t>
            </a:r>
            <a:r>
              <a:rPr lang="cs-CZ" dirty="0" smtClean="0"/>
              <a:t>–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glass</a:t>
            </a:r>
            <a:r>
              <a:rPr lang="cs-CZ" dirty="0" smtClean="0"/>
              <a:t> –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watch</a:t>
            </a:r>
            <a:r>
              <a:rPr lang="cs-CZ" dirty="0" smtClean="0"/>
              <a:t> –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91300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Make </a:t>
            </a:r>
            <a:r>
              <a:rPr lang="cs-CZ" dirty="0" err="1" smtClean="0"/>
              <a:t>pairs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                                                 HER</a:t>
            </a:r>
          </a:p>
          <a:p>
            <a:r>
              <a:rPr lang="cs-CZ" dirty="0" smtClean="0"/>
              <a:t>HE                                        HIS</a:t>
            </a:r>
          </a:p>
          <a:p>
            <a:r>
              <a:rPr lang="cs-CZ" dirty="0" smtClean="0"/>
              <a:t>SHE                                                     MY</a:t>
            </a:r>
          </a:p>
          <a:p>
            <a:r>
              <a:rPr lang="cs-CZ" dirty="0" smtClean="0"/>
              <a:t>IT                                       ITS</a:t>
            </a:r>
          </a:p>
          <a:p>
            <a:r>
              <a:rPr lang="cs-CZ" dirty="0" smtClean="0"/>
              <a:t>YOU                                              OUR</a:t>
            </a:r>
          </a:p>
          <a:p>
            <a:r>
              <a:rPr lang="cs-CZ" dirty="0" smtClean="0"/>
              <a:t>WE                               YOUR</a:t>
            </a:r>
          </a:p>
          <a:p>
            <a:r>
              <a:rPr lang="cs-CZ" dirty="0" smtClean="0"/>
              <a:t>THEY                                                  THEIR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0186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Read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Jane……..a </a:t>
            </a:r>
            <a:r>
              <a:rPr lang="cs-CZ" dirty="0" err="1" smtClean="0"/>
              <a:t>penfriend</a:t>
            </a:r>
            <a:r>
              <a:rPr lang="cs-CZ" dirty="0" smtClean="0"/>
              <a:t>.</a:t>
            </a:r>
          </a:p>
          <a:p>
            <a:r>
              <a:rPr lang="cs-CZ" dirty="0" smtClean="0"/>
              <a:t>Tom……..a </a:t>
            </a:r>
            <a:r>
              <a:rPr lang="cs-CZ" dirty="0" err="1" smtClean="0"/>
              <a:t>brother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I…..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sisters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Mr</a:t>
            </a:r>
            <a:r>
              <a:rPr lang="cs-CZ" dirty="0" smtClean="0"/>
              <a:t> and </a:t>
            </a:r>
            <a:r>
              <a:rPr lang="cs-CZ" dirty="0" err="1" smtClean="0"/>
              <a:t>Mrs</a:t>
            </a:r>
            <a:r>
              <a:rPr lang="cs-CZ" dirty="0" smtClean="0"/>
              <a:t> </a:t>
            </a:r>
            <a:r>
              <a:rPr lang="cs-CZ" dirty="0" err="1" smtClean="0"/>
              <a:t>Hill</a:t>
            </a:r>
            <a:r>
              <a:rPr lang="cs-CZ" dirty="0" smtClean="0"/>
              <a:t>…..a </a:t>
            </a:r>
            <a:r>
              <a:rPr lang="cs-CZ" dirty="0" err="1" smtClean="0"/>
              <a:t>new</a:t>
            </a:r>
            <a:r>
              <a:rPr lang="cs-CZ" dirty="0" smtClean="0"/>
              <a:t> car.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….. a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Tony …..a dog.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…..my </a:t>
            </a:r>
            <a:r>
              <a:rPr lang="cs-CZ" dirty="0" err="1" smtClean="0"/>
              <a:t>books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90011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use – </a:t>
            </a:r>
            <a:r>
              <a:rPr lang="cs-CZ" dirty="0" err="1" smtClean="0"/>
              <a:t>be</a:t>
            </a:r>
            <a:r>
              <a:rPr lang="cs-CZ" dirty="0" smtClean="0"/>
              <a:t>  </a:t>
            </a:r>
            <a:r>
              <a:rPr lang="cs-CZ" dirty="0" err="1" smtClean="0"/>
              <a:t>work</a:t>
            </a:r>
            <a:r>
              <a:rPr lang="cs-CZ" dirty="0" smtClean="0"/>
              <a:t> 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 do   go  play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Tony…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brothers</a:t>
            </a:r>
            <a:r>
              <a:rPr lang="cs-CZ" dirty="0" smtClean="0"/>
              <a:t> and a </a:t>
            </a:r>
            <a:r>
              <a:rPr lang="cs-CZ" dirty="0" err="1" smtClean="0"/>
              <a:t>sister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…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…my </a:t>
            </a:r>
            <a:r>
              <a:rPr lang="cs-CZ" dirty="0" err="1" smtClean="0"/>
              <a:t>birthday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I…very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Maths</a:t>
            </a:r>
            <a:r>
              <a:rPr lang="cs-CZ" dirty="0" smtClean="0"/>
              <a:t>.</a:t>
            </a:r>
          </a:p>
          <a:p>
            <a:r>
              <a:rPr lang="cs-CZ" dirty="0" smtClean="0"/>
              <a:t>Jane..</a:t>
            </a:r>
            <a:r>
              <a:rPr lang="cs-CZ" dirty="0" err="1" smtClean="0"/>
              <a:t>skiing</a:t>
            </a:r>
            <a:r>
              <a:rPr lang="cs-CZ" dirty="0" smtClean="0"/>
              <a:t> in France.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…a blue car.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friends</a:t>
            </a:r>
            <a:r>
              <a:rPr lang="cs-CZ" dirty="0" smtClean="0"/>
              <a:t>….on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…to </a:t>
            </a:r>
            <a:r>
              <a:rPr lang="cs-CZ" dirty="0" err="1" smtClean="0"/>
              <a:t>bed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10.00.</a:t>
            </a:r>
          </a:p>
          <a:p>
            <a:r>
              <a:rPr lang="cs-CZ" dirty="0" smtClean="0"/>
              <a:t>Mandy…her </a:t>
            </a:r>
            <a:r>
              <a:rPr lang="cs-CZ" dirty="0" err="1" smtClean="0"/>
              <a:t>homework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1415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are in </a:t>
            </a:r>
            <a:r>
              <a:rPr lang="cs-CZ" dirty="0" err="1" smtClean="0"/>
              <a:t>the</a:t>
            </a:r>
            <a:r>
              <a:rPr lang="cs-CZ" dirty="0" smtClean="0"/>
              <a:t> garden.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on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Jane </a:t>
            </a:r>
            <a:r>
              <a:rPr lang="cs-CZ" dirty="0" err="1" smtClean="0"/>
              <a:t>is</a:t>
            </a:r>
            <a:r>
              <a:rPr lang="cs-CZ" dirty="0" smtClean="0"/>
              <a:t> not in.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not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not </a:t>
            </a:r>
            <a:r>
              <a:rPr lang="cs-CZ" dirty="0" err="1" smtClean="0"/>
              <a:t>fourteen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birthday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Bruce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9890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WE_ NE_ DA_</a:t>
            </a:r>
          </a:p>
          <a:p>
            <a:endParaRPr lang="cs-CZ" dirty="0" smtClean="0"/>
          </a:p>
          <a:p>
            <a:r>
              <a:rPr lang="cs-CZ" dirty="0" smtClean="0"/>
              <a:t>M_N_AY</a:t>
            </a:r>
          </a:p>
          <a:p>
            <a:endParaRPr lang="cs-CZ" dirty="0" smtClean="0"/>
          </a:p>
          <a:p>
            <a:r>
              <a:rPr lang="cs-CZ" dirty="0" smtClean="0"/>
              <a:t>TUES_ _ _</a:t>
            </a:r>
          </a:p>
          <a:p>
            <a:endParaRPr lang="cs-CZ" dirty="0" smtClean="0"/>
          </a:p>
          <a:p>
            <a:r>
              <a:rPr lang="cs-CZ" dirty="0" smtClean="0"/>
              <a:t>F_I_ _ _</a:t>
            </a:r>
          </a:p>
          <a:p>
            <a:endParaRPr lang="cs-CZ" dirty="0" smtClean="0"/>
          </a:p>
          <a:p>
            <a:r>
              <a:rPr lang="cs-CZ" dirty="0" smtClean="0"/>
              <a:t>S_ N_ AY</a:t>
            </a:r>
          </a:p>
          <a:p>
            <a:endParaRPr lang="cs-CZ" dirty="0" smtClean="0"/>
          </a:p>
          <a:p>
            <a:r>
              <a:rPr lang="cs-CZ" dirty="0" smtClean="0"/>
              <a:t>SAT_ _ _ _ _ </a:t>
            </a:r>
          </a:p>
          <a:p>
            <a:endParaRPr lang="cs-CZ" dirty="0" smtClean="0"/>
          </a:p>
          <a:p>
            <a:r>
              <a:rPr lang="cs-CZ" dirty="0" smtClean="0"/>
              <a:t>T_ _ RS _AY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92880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55</TotalTime>
  <Words>372</Words>
  <Application>Microsoft Office PowerPoint</Application>
  <PresentationFormat>Předvádění na obrazovce (4:3)</PresentationFormat>
  <Paragraphs>98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ANOTACE</vt:lpstr>
      <vt:lpstr>The MONTHS</vt:lpstr>
      <vt:lpstr>Say numbers</vt:lpstr>
      <vt:lpstr>Say pluralS</vt:lpstr>
      <vt:lpstr>Make pairs </vt:lpstr>
      <vt:lpstr>Read has got or have got</vt:lpstr>
      <vt:lpstr>Complete the sentences use – be  work  have got  do   go  play</vt:lpstr>
      <vt:lpstr>Say short forms</vt:lpstr>
      <vt:lpstr>Write letters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Say numbers</dc:title>
  <dc:creator>Leona</dc:creator>
  <cp:lastModifiedBy>Leona</cp:lastModifiedBy>
  <cp:revision>9</cp:revision>
  <dcterms:created xsi:type="dcterms:W3CDTF">2012-03-07T17:59:05Z</dcterms:created>
  <dcterms:modified xsi:type="dcterms:W3CDTF">2012-12-01T17:14:08Z</dcterms:modified>
</cp:coreProperties>
</file>