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Bc. Leona Vejrostová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VY_22_INOVACE_02_01_Ovoce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Anglický </a:t>
          </a:r>
          <a:r>
            <a:rPr lang="cs-CZ" sz="1000" smtClean="0"/>
            <a:t>jazyk</a:t>
          </a:r>
          <a:r>
            <a:rPr lang="cs-CZ" sz="1200" smtClean="0"/>
            <a:t> </a:t>
          </a:r>
          <a:r>
            <a:rPr lang="cs-CZ" sz="1200" smtClean="0"/>
            <a:t>4. </a:t>
          </a:r>
          <a:r>
            <a:rPr lang="cs-CZ" sz="1200" dirty="0" smtClean="0"/>
            <a:t>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0716FF1-F873-44CC-97BE-FA28489062B8}" type="presOf" srcId="{ABD4D77B-BA54-4DFB-A762-4C734220F9AA}" destId="{A6703DA5-6D74-4C8B-9C82-31DC93531BC2}" srcOrd="1" destOrd="0" presId="urn:microsoft.com/office/officeart/2005/8/layout/target3"/>
    <dgm:cxn modelId="{D2657C46-FEB0-4362-BEFD-801E6A48D2CC}" type="presOf" srcId="{FFA013E9-5C5D-404D-8688-08171EA7A387}" destId="{E1DA18CB-4B0A-4D0C-9459-15C4B327891F}" srcOrd="0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4C79D731-441A-4A46-A64C-29827B6054DC}" type="presOf" srcId="{FFA013E9-5C5D-404D-8688-08171EA7A387}" destId="{359A210A-E8C9-4FD6-9BC7-434F4455A6B5}" srcOrd="1" destOrd="0" presId="urn:microsoft.com/office/officeart/2005/8/layout/target3"/>
    <dgm:cxn modelId="{702B75C5-BA11-492B-83E6-B887F880340E}" type="presOf" srcId="{DAAD5A11-3EBC-47AE-AB1C-4F1B938732A7}" destId="{2D933DCE-BBEA-46A5-98BC-CA41A7DBB761}" srcOrd="0" destOrd="0" presId="urn:microsoft.com/office/officeart/2005/8/layout/target3"/>
    <dgm:cxn modelId="{8ED1BF08-AEF6-4791-9B77-81F3CF03D964}" type="presOf" srcId="{1D895EAB-76A7-41C6-9C6C-7D303AD4C23C}" destId="{347D85BD-7382-4413-9298-D06CC996458A}" srcOrd="0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123044C5-745E-4793-A4C8-3D79137AD5A2}" type="presOf" srcId="{A4836DAF-3E6B-4198-A089-B3C0D0384F2B}" destId="{4F0AD45D-7E6A-4C4A-90DF-90E27C4B175D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2EFD4655-C0F0-4B48-80BD-0366F3E64B65}" type="presOf" srcId="{D9242A4C-F33A-42E2-BFA4-EC80805DCD32}" destId="{7DDB6D97-C311-42E1-B77C-B194BAE75773}" srcOrd="0" destOrd="0" presId="urn:microsoft.com/office/officeart/2005/8/layout/target3"/>
    <dgm:cxn modelId="{65B5F253-AC8C-45AE-9CFE-9BA4024CC57D}" type="presOf" srcId="{1D895EAB-76A7-41C6-9C6C-7D303AD4C23C}" destId="{94413E88-B296-45A5-9057-6B5765B63A8F}" srcOrd="1" destOrd="0" presId="urn:microsoft.com/office/officeart/2005/8/layout/target3"/>
    <dgm:cxn modelId="{97480D4C-E62F-41B4-A22A-5851355DD7C7}" type="presOf" srcId="{D9242A4C-F33A-42E2-BFA4-EC80805DCD32}" destId="{5A434D34-FA65-40B0-A4CE-3A1E2B14A215}" srcOrd="1" destOrd="0" presId="urn:microsoft.com/office/officeart/2005/8/layout/target3"/>
    <dgm:cxn modelId="{30861DF0-CCD5-4F9A-B4E5-8D164924D552}" type="presOf" srcId="{ABD4D77B-BA54-4DFB-A762-4C734220F9AA}" destId="{AAB7E4A6-9D01-402C-9D7A-6D30767F0B58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37324E5C-43AB-4583-AE70-36245AC9A3D7}" type="presOf" srcId="{A4836DAF-3E6B-4198-A089-B3C0D0384F2B}" destId="{36B74B1E-3C18-4C06-BA03-CB2EB266F8FF}" srcOrd="1" destOrd="0" presId="urn:microsoft.com/office/officeart/2005/8/layout/target3"/>
    <dgm:cxn modelId="{78362F0D-BEF2-490E-AF34-D2CDFDF68F9D}" type="presParOf" srcId="{2D933DCE-BBEA-46A5-98BC-CA41A7DBB761}" destId="{D3A73299-62A4-4767-8E25-C16133A0B902}" srcOrd="0" destOrd="0" presId="urn:microsoft.com/office/officeart/2005/8/layout/target3"/>
    <dgm:cxn modelId="{334E88B9-6C20-4A1A-9912-423BE6186367}" type="presParOf" srcId="{2D933DCE-BBEA-46A5-98BC-CA41A7DBB761}" destId="{EE30B2AF-DDC9-42DB-9092-5595C6257A57}" srcOrd="1" destOrd="0" presId="urn:microsoft.com/office/officeart/2005/8/layout/target3"/>
    <dgm:cxn modelId="{62006913-2A48-4A35-B490-17A797979083}" type="presParOf" srcId="{2D933DCE-BBEA-46A5-98BC-CA41A7DBB761}" destId="{E1DA18CB-4B0A-4D0C-9459-15C4B327891F}" srcOrd="2" destOrd="0" presId="urn:microsoft.com/office/officeart/2005/8/layout/target3"/>
    <dgm:cxn modelId="{59FA1374-C947-4BF9-848A-EAE1AD5C94D2}" type="presParOf" srcId="{2D933DCE-BBEA-46A5-98BC-CA41A7DBB761}" destId="{29996EEB-8589-4AED-9C98-E2204A026234}" srcOrd="3" destOrd="0" presId="urn:microsoft.com/office/officeart/2005/8/layout/target3"/>
    <dgm:cxn modelId="{5CAAAB0D-9FFD-40E9-AB02-4587D99A6900}" type="presParOf" srcId="{2D933DCE-BBEA-46A5-98BC-CA41A7DBB761}" destId="{056AE7B2-579D-40D1-A57C-4E33BFED76BE}" srcOrd="4" destOrd="0" presId="urn:microsoft.com/office/officeart/2005/8/layout/target3"/>
    <dgm:cxn modelId="{C5406A44-23BD-44AD-BDA7-A17F8CBCC6DF}" type="presParOf" srcId="{2D933DCE-BBEA-46A5-98BC-CA41A7DBB761}" destId="{4F0AD45D-7E6A-4C4A-90DF-90E27C4B175D}" srcOrd="5" destOrd="0" presId="urn:microsoft.com/office/officeart/2005/8/layout/target3"/>
    <dgm:cxn modelId="{5A377B6C-4D45-46EA-B23C-846895FDD832}" type="presParOf" srcId="{2D933DCE-BBEA-46A5-98BC-CA41A7DBB761}" destId="{1804A346-BBD3-438B-AE0F-7BEBB1E2AF96}" srcOrd="6" destOrd="0" presId="urn:microsoft.com/office/officeart/2005/8/layout/target3"/>
    <dgm:cxn modelId="{D3C877F9-A785-4938-B2CE-78D1182A3DBA}" type="presParOf" srcId="{2D933DCE-BBEA-46A5-98BC-CA41A7DBB761}" destId="{60CB9877-708D-4C64-AA73-CFD3F3076BC2}" srcOrd="7" destOrd="0" presId="urn:microsoft.com/office/officeart/2005/8/layout/target3"/>
    <dgm:cxn modelId="{DFBB2303-6CE0-4231-828F-0EF8BCC6CD85}" type="presParOf" srcId="{2D933DCE-BBEA-46A5-98BC-CA41A7DBB761}" destId="{347D85BD-7382-4413-9298-D06CC996458A}" srcOrd="8" destOrd="0" presId="urn:microsoft.com/office/officeart/2005/8/layout/target3"/>
    <dgm:cxn modelId="{A1D70E40-D364-44A2-8508-A1D30A03B481}" type="presParOf" srcId="{2D933DCE-BBEA-46A5-98BC-CA41A7DBB761}" destId="{C4DD5B9C-4D9E-449D-A063-107A759DF3D1}" srcOrd="9" destOrd="0" presId="urn:microsoft.com/office/officeart/2005/8/layout/target3"/>
    <dgm:cxn modelId="{877A4E4D-F1C8-4FBF-A846-701D463A58AF}" type="presParOf" srcId="{2D933DCE-BBEA-46A5-98BC-CA41A7DBB761}" destId="{CD515E15-5457-47F2-8109-A2A59D66C930}" srcOrd="10" destOrd="0" presId="urn:microsoft.com/office/officeart/2005/8/layout/target3"/>
    <dgm:cxn modelId="{6287F1AF-C482-4991-A35B-380CD674BB24}" type="presParOf" srcId="{2D933DCE-BBEA-46A5-98BC-CA41A7DBB761}" destId="{7DDB6D97-C311-42E1-B77C-B194BAE75773}" srcOrd="11" destOrd="0" presId="urn:microsoft.com/office/officeart/2005/8/layout/target3"/>
    <dgm:cxn modelId="{FDF03C39-89DD-4ED4-8537-C298D570063B}" type="presParOf" srcId="{2D933DCE-BBEA-46A5-98BC-CA41A7DBB761}" destId="{DE2B4424-17B1-4404-A13F-04051C43B79D}" srcOrd="12" destOrd="0" presId="urn:microsoft.com/office/officeart/2005/8/layout/target3"/>
    <dgm:cxn modelId="{D19E1DEA-EC58-4BAF-AED8-2384E2F6F234}" type="presParOf" srcId="{2D933DCE-BBEA-46A5-98BC-CA41A7DBB761}" destId="{555607BD-8A1D-4EBB-825A-8C74A1FB0FFC}" srcOrd="13" destOrd="0" presId="urn:microsoft.com/office/officeart/2005/8/layout/target3"/>
    <dgm:cxn modelId="{AAA7FB88-A6F0-4C57-AE1E-013974B62920}" type="presParOf" srcId="{2D933DCE-BBEA-46A5-98BC-CA41A7DBB761}" destId="{AAB7E4A6-9D01-402C-9D7A-6D30767F0B58}" srcOrd="14" destOrd="0" presId="urn:microsoft.com/office/officeart/2005/8/layout/target3"/>
    <dgm:cxn modelId="{29E7A2C5-5CC7-43DF-85CD-481E20538A5C}" type="presParOf" srcId="{2D933DCE-BBEA-46A5-98BC-CA41A7DBB761}" destId="{359A210A-E8C9-4FD6-9BC7-434F4455A6B5}" srcOrd="15" destOrd="0" presId="urn:microsoft.com/office/officeart/2005/8/layout/target3"/>
    <dgm:cxn modelId="{49615508-5795-45A2-A645-8D9152C55A43}" type="presParOf" srcId="{2D933DCE-BBEA-46A5-98BC-CA41A7DBB761}" destId="{36B74B1E-3C18-4C06-BA03-CB2EB266F8FF}" srcOrd="16" destOrd="0" presId="urn:microsoft.com/office/officeart/2005/8/layout/target3"/>
    <dgm:cxn modelId="{555C2019-3BC5-42AC-B1DB-CD3337927334}" type="presParOf" srcId="{2D933DCE-BBEA-46A5-98BC-CA41A7DBB761}" destId="{94413E88-B296-45A5-9057-6B5765B63A8F}" srcOrd="17" destOrd="0" presId="urn:microsoft.com/office/officeart/2005/8/layout/target3"/>
    <dgm:cxn modelId="{5B9EA733-3940-4657-A756-894D282A1141}" type="presParOf" srcId="{2D933DCE-BBEA-46A5-98BC-CA41A7DBB761}" destId="{5A434D34-FA65-40B0-A4CE-3A1E2B14A215}" srcOrd="18" destOrd="0" presId="urn:microsoft.com/office/officeart/2005/8/layout/target3"/>
    <dgm:cxn modelId="{10A0F2C1-0DE6-45A3-8BBD-417DFBDA6C37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Bc. Leona Vejrostová 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VY_22_INOVACE_02_01_Ovoce 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936104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Anglický </a:t>
          </a:r>
          <a:r>
            <a:rPr lang="cs-CZ" sz="1000" kern="1200" smtClean="0"/>
            <a:t>jazyk</a:t>
          </a:r>
          <a:r>
            <a:rPr lang="cs-CZ" sz="1200" kern="1200" smtClean="0"/>
            <a:t> </a:t>
          </a:r>
          <a:r>
            <a:rPr lang="cs-CZ" sz="1200" kern="1200" smtClean="0"/>
            <a:t>4. </a:t>
          </a:r>
          <a:r>
            <a:rPr lang="cs-CZ" sz="1200" kern="1200" dirty="0" smtClean="0"/>
            <a:t>ročník  </a:t>
          </a:r>
          <a:endParaRPr lang="cs-CZ" sz="1200" kern="1200" dirty="0"/>
        </a:p>
      </dsp:txBody>
      <dsp:txXfrm>
        <a:off x="1005902" y="936104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599CC3-320F-475C-A014-F7876A912CDE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B4C82E-65BE-40D9-A8E5-FE9FC86728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8392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AD00-107F-478B-A5BF-327BFE0CFD02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5DB4F-80A5-4BF8-ADEF-34DC5A515F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038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AD00-107F-478B-A5BF-327BFE0CFD02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5DB4F-80A5-4BF8-ADEF-34DC5A515F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0143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AD00-107F-478B-A5BF-327BFE0CFD02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5DB4F-80A5-4BF8-ADEF-34DC5A515F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5156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AD00-107F-478B-A5BF-327BFE0CFD02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5DB4F-80A5-4BF8-ADEF-34DC5A515F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9137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AD00-107F-478B-A5BF-327BFE0CFD02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5DB4F-80A5-4BF8-ADEF-34DC5A515F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2986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AD00-107F-478B-A5BF-327BFE0CFD02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5DB4F-80A5-4BF8-ADEF-34DC5A515F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9182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AD00-107F-478B-A5BF-327BFE0CFD02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5DB4F-80A5-4BF8-ADEF-34DC5A515F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6398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AD00-107F-478B-A5BF-327BFE0CFD02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5DB4F-80A5-4BF8-ADEF-34DC5A515F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5446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AD00-107F-478B-A5BF-327BFE0CFD02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5DB4F-80A5-4BF8-ADEF-34DC5A515F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562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AD00-107F-478B-A5BF-327BFE0CFD02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5DB4F-80A5-4BF8-ADEF-34DC5A515F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1387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8AD00-107F-478B-A5BF-327BFE0CFD02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5DB4F-80A5-4BF8-ADEF-34DC5A515F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889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8AD00-107F-478B-A5BF-327BFE0CFD02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5DB4F-80A5-4BF8-ADEF-34DC5A515F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1629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64910259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39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procvičení základních druhů ovoce, k opakování množného čísla a barev.</a:t>
            </a:r>
          </a:p>
          <a:p>
            <a:r>
              <a:rPr lang="cs-CZ" dirty="0" smtClean="0"/>
              <a:t>Doporučuji prezentovat na interaktivní tabuli.</a:t>
            </a:r>
          </a:p>
          <a:p>
            <a:r>
              <a:rPr lang="cs-CZ" dirty="0" smtClean="0"/>
              <a:t>Materiál byl vytvořen a pilotován v prvním pololetí školního roku 2012/2013.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419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FRUIT</a:t>
            </a:r>
            <a:endParaRPr lang="cs-CZ" dirty="0"/>
          </a:p>
        </p:txBody>
      </p:sp>
      <p:pic>
        <p:nvPicPr>
          <p:cNvPr id="1026" name="Picture 2" descr="F:\DCIM\104_PANA\P10401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1268760"/>
            <a:ext cx="734481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97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ZÁSOBA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Apple = jablko</a:t>
            </a:r>
          </a:p>
          <a:p>
            <a:pPr marL="0" indent="0">
              <a:buNone/>
            </a:pPr>
            <a:r>
              <a:rPr lang="cs-CZ" dirty="0" err="1" smtClean="0"/>
              <a:t>Pear</a:t>
            </a:r>
            <a:r>
              <a:rPr lang="cs-CZ" dirty="0" smtClean="0"/>
              <a:t> = hruška</a:t>
            </a:r>
          </a:p>
          <a:p>
            <a:pPr marL="0" indent="0">
              <a:buNone/>
            </a:pPr>
            <a:r>
              <a:rPr lang="cs-CZ" dirty="0" smtClean="0"/>
              <a:t>Orange = pomeranč</a:t>
            </a:r>
          </a:p>
          <a:p>
            <a:pPr marL="0" indent="0">
              <a:buNone/>
            </a:pPr>
            <a:r>
              <a:rPr lang="cs-CZ" dirty="0" err="1" smtClean="0"/>
              <a:t>Grapes</a:t>
            </a:r>
            <a:r>
              <a:rPr lang="cs-CZ" dirty="0" smtClean="0"/>
              <a:t> = hroznové víno</a:t>
            </a:r>
          </a:p>
          <a:p>
            <a:pPr marL="0" indent="0">
              <a:buNone/>
            </a:pPr>
            <a:r>
              <a:rPr lang="cs-CZ" dirty="0" err="1" smtClean="0"/>
              <a:t>Banana</a:t>
            </a:r>
            <a:r>
              <a:rPr lang="cs-CZ" dirty="0" smtClean="0"/>
              <a:t> = banán</a:t>
            </a:r>
          </a:p>
          <a:p>
            <a:pPr marL="0" indent="0">
              <a:buNone/>
            </a:pPr>
            <a:r>
              <a:rPr lang="cs-CZ" dirty="0" err="1" smtClean="0"/>
              <a:t>Strawberry</a:t>
            </a:r>
            <a:r>
              <a:rPr lang="cs-CZ" dirty="0" smtClean="0"/>
              <a:t> = jahoda</a:t>
            </a:r>
          </a:p>
        </p:txBody>
      </p:sp>
      <p:pic>
        <p:nvPicPr>
          <p:cNvPr id="1026" name="Picture 2" descr="F:\DCIM\104_PANA\P10401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603903"/>
            <a:ext cx="773785" cy="580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F:\DCIM\104_PANA\P10401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642" y="2184242"/>
            <a:ext cx="772801" cy="5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DCIM\104_PANA\P104017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443" y="2763842"/>
            <a:ext cx="772800" cy="5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CIM\104_PANA\P104017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5243" y="3343442"/>
            <a:ext cx="772800" cy="5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DCIM\104_PANA\P104018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043" y="3923042"/>
            <a:ext cx="772800" cy="5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F:\DCIM\104_PANA\P104016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843" y="4502642"/>
            <a:ext cx="772800" cy="5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098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PŘEČTI A PŘELOŽ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APPLES, BANANAS, PEARS, GRAPES, STRAWBERRIES AND ORANGES ARE FRUIT.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Napiš množné číslo:</a:t>
            </a:r>
          </a:p>
          <a:p>
            <a:pPr marL="0" indent="0">
              <a:buNone/>
            </a:pPr>
            <a:r>
              <a:rPr lang="cs-CZ" dirty="0" smtClean="0"/>
              <a:t>Apple-</a:t>
            </a:r>
          </a:p>
          <a:p>
            <a:pPr marL="0" indent="0">
              <a:buNone/>
            </a:pPr>
            <a:r>
              <a:rPr lang="cs-CZ" dirty="0" smtClean="0"/>
              <a:t>Orange-</a:t>
            </a:r>
          </a:p>
          <a:p>
            <a:pPr marL="0" indent="0">
              <a:buNone/>
            </a:pPr>
            <a:r>
              <a:rPr lang="cs-CZ" dirty="0" err="1" smtClean="0"/>
              <a:t>Banana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 err="1" smtClean="0"/>
              <a:t>Pear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 err="1" smtClean="0"/>
              <a:t>Grape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 err="1" smtClean="0"/>
              <a:t>Stawberry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055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PŘEČTI A PŘELOŽ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apple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red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banana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yellow</a:t>
            </a:r>
            <a:r>
              <a:rPr lang="cs-CZ" dirty="0" smtClean="0"/>
              <a:t>.</a:t>
            </a:r>
          </a:p>
        </p:txBody>
      </p:sp>
      <p:pic>
        <p:nvPicPr>
          <p:cNvPr id="2050" name="Picture 2" descr="F:\DCIM\104_PANA\P10401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456" y="1748152"/>
            <a:ext cx="24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DCIM\104_PANA\P104018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149080"/>
            <a:ext cx="24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382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orange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orange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pear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yellow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pic>
        <p:nvPicPr>
          <p:cNvPr id="3074" name="Picture 2" descr="F:\DCIM\104_PANA\P10401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72816"/>
            <a:ext cx="24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DCIM\104_PANA\P10401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232" y="4166200"/>
            <a:ext cx="24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38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apple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green.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strawberry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red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8" name="Picture 2" descr="F:\DCIM\104_PANA\P10401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128" y="1772816"/>
            <a:ext cx="24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DCIM\104_PANA\P104018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21088"/>
            <a:ext cx="24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2244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Archiv </a:t>
            </a:r>
            <a:r>
              <a:rPr lang="cs-CZ" dirty="0" smtClean="0"/>
              <a:t>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372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181</Words>
  <Application>Microsoft Office PowerPoint</Application>
  <PresentationFormat>Předvádění na obrazovce (4:3)</PresentationFormat>
  <Paragraphs>47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FRUIT</vt:lpstr>
      <vt:lpstr>SLOVNÍ ZÁSOBA</vt:lpstr>
      <vt:lpstr>PŘEČTI A PŘELOŽ</vt:lpstr>
      <vt:lpstr>PŘEČTI A PŘELOŽ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FRUIT</dc:title>
  <dc:creator>Leona</dc:creator>
  <cp:lastModifiedBy>Leona</cp:lastModifiedBy>
  <cp:revision>10</cp:revision>
  <dcterms:created xsi:type="dcterms:W3CDTF">2012-06-25T16:26:19Z</dcterms:created>
  <dcterms:modified xsi:type="dcterms:W3CDTF">2012-12-01T17:17:11Z</dcterms:modified>
</cp:coreProperties>
</file>