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Bc. Leona Vejrostová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</a:t>
          </a:r>
          <a:r>
            <a:rPr lang="cs-CZ" sz="1200" smtClean="0"/>
            <a:t>:  </a:t>
          </a:r>
          <a:r>
            <a:rPr lang="cs-CZ" sz="1200" baseline="0" smtClean="0"/>
            <a:t>VY_22_INOVACE_02_02_Ovoce 2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Anglický jazyk </a:t>
          </a:r>
          <a:r>
            <a:rPr lang="cs-CZ" sz="1200" dirty="0" smtClean="0"/>
            <a:t> 4.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9A39AF5-BCD8-478D-BA9B-A7847503A0A5}" type="presOf" srcId="{1D895EAB-76A7-41C6-9C6C-7D303AD4C23C}" destId="{94413E88-B296-45A5-9057-6B5765B63A8F}" srcOrd="1" destOrd="0" presId="urn:microsoft.com/office/officeart/2005/8/layout/target3"/>
    <dgm:cxn modelId="{87C911B7-5AEB-4E51-AED8-F60EF78800D4}" type="presOf" srcId="{D9242A4C-F33A-42E2-BFA4-EC80805DCD32}" destId="{7DDB6D97-C311-42E1-B77C-B194BAE75773}" srcOrd="0" destOrd="0" presId="urn:microsoft.com/office/officeart/2005/8/layout/target3"/>
    <dgm:cxn modelId="{F4EBD69D-0BEC-403F-A607-470FAC11CA96}" type="presOf" srcId="{A4836DAF-3E6B-4198-A089-B3C0D0384F2B}" destId="{36B74B1E-3C18-4C06-BA03-CB2EB266F8FF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E42DB0CA-7F0A-471F-990B-A4075AB6C801}" type="presOf" srcId="{1D895EAB-76A7-41C6-9C6C-7D303AD4C23C}" destId="{347D85BD-7382-4413-9298-D06CC996458A}" srcOrd="0" destOrd="0" presId="urn:microsoft.com/office/officeart/2005/8/layout/target3"/>
    <dgm:cxn modelId="{C9589BF6-1A15-41A0-8643-2B0D8925F1FD}" type="presOf" srcId="{FFA013E9-5C5D-404D-8688-08171EA7A387}" destId="{359A210A-E8C9-4FD6-9BC7-434F4455A6B5}" srcOrd="1" destOrd="0" presId="urn:microsoft.com/office/officeart/2005/8/layout/target3"/>
    <dgm:cxn modelId="{2A496833-906D-4941-B93C-BDE1107B8440}" type="presOf" srcId="{D9242A4C-F33A-42E2-BFA4-EC80805DCD32}" destId="{5A434D34-FA65-40B0-A4CE-3A1E2B14A215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31A7710B-5EA2-40BE-A402-3B886F206805}" type="presOf" srcId="{ABD4D77B-BA54-4DFB-A762-4C734220F9AA}" destId="{A6703DA5-6D74-4C8B-9C82-31DC93531BC2}" srcOrd="1" destOrd="0" presId="urn:microsoft.com/office/officeart/2005/8/layout/target3"/>
    <dgm:cxn modelId="{4E7DEFED-92B0-4EAD-BEE8-D34B20CB93D1}" type="presOf" srcId="{DAAD5A11-3EBC-47AE-AB1C-4F1B938732A7}" destId="{2D933DCE-BBEA-46A5-98BC-CA41A7DBB761}" srcOrd="0" destOrd="0" presId="urn:microsoft.com/office/officeart/2005/8/layout/target3"/>
    <dgm:cxn modelId="{6945AD49-2809-4A49-9DF0-5168FD2F6B52}" type="presOf" srcId="{A4836DAF-3E6B-4198-A089-B3C0D0384F2B}" destId="{4F0AD45D-7E6A-4C4A-90DF-90E27C4B175D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935E1F1D-1457-4733-A52D-0E1DFBAB0410}" type="presOf" srcId="{FFA013E9-5C5D-404D-8688-08171EA7A387}" destId="{E1DA18CB-4B0A-4D0C-9459-15C4B327891F}" srcOrd="0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9EA4B912-06F7-407B-B1AD-D0790E322EBC}" type="presOf" srcId="{ABD4D77B-BA54-4DFB-A762-4C734220F9AA}" destId="{AAB7E4A6-9D01-402C-9D7A-6D30767F0B58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17B3BE3D-9416-44D4-A31F-02EAED374CFD}" type="presParOf" srcId="{2D933DCE-BBEA-46A5-98BC-CA41A7DBB761}" destId="{D3A73299-62A4-4767-8E25-C16133A0B902}" srcOrd="0" destOrd="0" presId="urn:microsoft.com/office/officeart/2005/8/layout/target3"/>
    <dgm:cxn modelId="{39984B2C-7699-4345-AC23-0F839A94C438}" type="presParOf" srcId="{2D933DCE-BBEA-46A5-98BC-CA41A7DBB761}" destId="{EE30B2AF-DDC9-42DB-9092-5595C6257A57}" srcOrd="1" destOrd="0" presId="urn:microsoft.com/office/officeart/2005/8/layout/target3"/>
    <dgm:cxn modelId="{CCD2214B-66EC-4703-8D07-A6374305AE6B}" type="presParOf" srcId="{2D933DCE-BBEA-46A5-98BC-CA41A7DBB761}" destId="{E1DA18CB-4B0A-4D0C-9459-15C4B327891F}" srcOrd="2" destOrd="0" presId="urn:microsoft.com/office/officeart/2005/8/layout/target3"/>
    <dgm:cxn modelId="{CA2069DD-A43C-47F4-8890-434F0B360835}" type="presParOf" srcId="{2D933DCE-BBEA-46A5-98BC-CA41A7DBB761}" destId="{29996EEB-8589-4AED-9C98-E2204A026234}" srcOrd="3" destOrd="0" presId="urn:microsoft.com/office/officeart/2005/8/layout/target3"/>
    <dgm:cxn modelId="{252A3231-ABAB-44E8-BCFD-18BEDEC90531}" type="presParOf" srcId="{2D933DCE-BBEA-46A5-98BC-CA41A7DBB761}" destId="{056AE7B2-579D-40D1-A57C-4E33BFED76BE}" srcOrd="4" destOrd="0" presId="urn:microsoft.com/office/officeart/2005/8/layout/target3"/>
    <dgm:cxn modelId="{77C04F86-C3E5-4186-8874-D20511227F3E}" type="presParOf" srcId="{2D933DCE-BBEA-46A5-98BC-CA41A7DBB761}" destId="{4F0AD45D-7E6A-4C4A-90DF-90E27C4B175D}" srcOrd="5" destOrd="0" presId="urn:microsoft.com/office/officeart/2005/8/layout/target3"/>
    <dgm:cxn modelId="{B8E2E762-D85C-43E2-AF00-8F4FC6644B1C}" type="presParOf" srcId="{2D933DCE-BBEA-46A5-98BC-CA41A7DBB761}" destId="{1804A346-BBD3-438B-AE0F-7BEBB1E2AF96}" srcOrd="6" destOrd="0" presId="urn:microsoft.com/office/officeart/2005/8/layout/target3"/>
    <dgm:cxn modelId="{8DF544A0-6D4C-4995-A037-279F910988A6}" type="presParOf" srcId="{2D933DCE-BBEA-46A5-98BC-CA41A7DBB761}" destId="{60CB9877-708D-4C64-AA73-CFD3F3076BC2}" srcOrd="7" destOrd="0" presId="urn:microsoft.com/office/officeart/2005/8/layout/target3"/>
    <dgm:cxn modelId="{DC836D2D-8269-436E-A881-77B32E84270B}" type="presParOf" srcId="{2D933DCE-BBEA-46A5-98BC-CA41A7DBB761}" destId="{347D85BD-7382-4413-9298-D06CC996458A}" srcOrd="8" destOrd="0" presId="urn:microsoft.com/office/officeart/2005/8/layout/target3"/>
    <dgm:cxn modelId="{1D140C2C-732D-46BE-BA7F-566C8F4F1B1C}" type="presParOf" srcId="{2D933DCE-BBEA-46A5-98BC-CA41A7DBB761}" destId="{C4DD5B9C-4D9E-449D-A063-107A759DF3D1}" srcOrd="9" destOrd="0" presId="urn:microsoft.com/office/officeart/2005/8/layout/target3"/>
    <dgm:cxn modelId="{2F94BEF0-4403-4E9E-BEF4-655D0F3D2767}" type="presParOf" srcId="{2D933DCE-BBEA-46A5-98BC-CA41A7DBB761}" destId="{CD515E15-5457-47F2-8109-A2A59D66C930}" srcOrd="10" destOrd="0" presId="urn:microsoft.com/office/officeart/2005/8/layout/target3"/>
    <dgm:cxn modelId="{0F609712-9680-4F37-92B5-3B2F2F37445D}" type="presParOf" srcId="{2D933DCE-BBEA-46A5-98BC-CA41A7DBB761}" destId="{7DDB6D97-C311-42E1-B77C-B194BAE75773}" srcOrd="11" destOrd="0" presId="urn:microsoft.com/office/officeart/2005/8/layout/target3"/>
    <dgm:cxn modelId="{7D0FD239-41D4-4A0C-A3CB-68D157F53CBC}" type="presParOf" srcId="{2D933DCE-BBEA-46A5-98BC-CA41A7DBB761}" destId="{DE2B4424-17B1-4404-A13F-04051C43B79D}" srcOrd="12" destOrd="0" presId="urn:microsoft.com/office/officeart/2005/8/layout/target3"/>
    <dgm:cxn modelId="{0BD15384-9018-492A-88A8-93BB594A548F}" type="presParOf" srcId="{2D933DCE-BBEA-46A5-98BC-CA41A7DBB761}" destId="{555607BD-8A1D-4EBB-825A-8C74A1FB0FFC}" srcOrd="13" destOrd="0" presId="urn:microsoft.com/office/officeart/2005/8/layout/target3"/>
    <dgm:cxn modelId="{28FF97B4-31F7-420F-B8E6-4177CB1D3682}" type="presParOf" srcId="{2D933DCE-BBEA-46A5-98BC-CA41A7DBB761}" destId="{AAB7E4A6-9D01-402C-9D7A-6D30767F0B58}" srcOrd="14" destOrd="0" presId="urn:microsoft.com/office/officeart/2005/8/layout/target3"/>
    <dgm:cxn modelId="{3F5C4C33-D6D8-4F5B-B05D-5119EA0F99BE}" type="presParOf" srcId="{2D933DCE-BBEA-46A5-98BC-CA41A7DBB761}" destId="{359A210A-E8C9-4FD6-9BC7-434F4455A6B5}" srcOrd="15" destOrd="0" presId="urn:microsoft.com/office/officeart/2005/8/layout/target3"/>
    <dgm:cxn modelId="{5681DC5F-0FF6-4D63-8A01-12FF059C9ABB}" type="presParOf" srcId="{2D933DCE-BBEA-46A5-98BC-CA41A7DBB761}" destId="{36B74B1E-3C18-4C06-BA03-CB2EB266F8FF}" srcOrd="16" destOrd="0" presId="urn:microsoft.com/office/officeart/2005/8/layout/target3"/>
    <dgm:cxn modelId="{2C0C8F30-939E-46C7-AC57-762209E6D881}" type="presParOf" srcId="{2D933DCE-BBEA-46A5-98BC-CA41A7DBB761}" destId="{94413E88-B296-45A5-9057-6B5765B63A8F}" srcOrd="17" destOrd="0" presId="urn:microsoft.com/office/officeart/2005/8/layout/target3"/>
    <dgm:cxn modelId="{C09F3301-9BA9-4B6A-B7B9-A9BBE2C9B94C}" type="presParOf" srcId="{2D933DCE-BBEA-46A5-98BC-CA41A7DBB761}" destId="{5A434D34-FA65-40B0-A4CE-3A1E2B14A215}" srcOrd="18" destOrd="0" presId="urn:microsoft.com/office/officeart/2005/8/layout/target3"/>
    <dgm:cxn modelId="{F1D58BAF-F4BB-46B3-A5F5-DEFA9A3FC352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Bc. Leona Vejrostová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</a:t>
          </a:r>
          <a:r>
            <a:rPr lang="cs-CZ" sz="1200" kern="1200" smtClean="0"/>
            <a:t>:  </a:t>
          </a:r>
          <a:r>
            <a:rPr lang="cs-CZ" sz="1200" kern="1200" baseline="0" smtClean="0"/>
            <a:t>VY_22_INOVACE_02_02_Ovoce 2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Anglický jazyk </a:t>
          </a:r>
          <a:r>
            <a:rPr lang="cs-CZ" sz="1200" kern="1200" dirty="0" smtClean="0"/>
            <a:t> 4. 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D340A5-0D4B-4EA3-8382-50074988D3AE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4FF6CE-4C3A-48EE-82A9-E02FA5DACB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7692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DB95-0F2A-426D-B15E-9ACEE6EFBE0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6956-7C06-4330-8500-49F712ECD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9229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DB95-0F2A-426D-B15E-9ACEE6EFBE0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6956-7C06-4330-8500-49F712ECD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079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DB95-0F2A-426D-B15E-9ACEE6EFBE0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6956-7C06-4330-8500-49F712ECD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6282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DB95-0F2A-426D-B15E-9ACEE6EFBE0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6956-7C06-4330-8500-49F712ECD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1203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DB95-0F2A-426D-B15E-9ACEE6EFBE0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6956-7C06-4330-8500-49F712ECD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116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DB95-0F2A-426D-B15E-9ACEE6EFBE0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6956-7C06-4330-8500-49F712ECD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7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DB95-0F2A-426D-B15E-9ACEE6EFBE0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6956-7C06-4330-8500-49F712ECD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2233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DB95-0F2A-426D-B15E-9ACEE6EFBE0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6956-7C06-4330-8500-49F712ECD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2216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DB95-0F2A-426D-B15E-9ACEE6EFBE0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6956-7C06-4330-8500-49F712ECD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378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DB95-0F2A-426D-B15E-9ACEE6EFBE0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6956-7C06-4330-8500-49F712ECD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3521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DB95-0F2A-426D-B15E-9ACEE6EFBE0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6956-7C06-4330-8500-49F712ECD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9105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0DB95-0F2A-426D-B15E-9ACEE6EFBE0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A6956-7C06-4330-8500-49F712ECD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4700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24639009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29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Materiál slouží k procvičení a pojmenování barev, ovoce.</a:t>
            </a:r>
          </a:p>
          <a:p>
            <a:r>
              <a:rPr lang="cs-CZ" dirty="0" smtClean="0"/>
              <a:t>Žáci se seznámí se základní slovní zásobou tématu, podle obrázků pojmenují ovoce, popíší obrázky, vyhledávají ovoce v řádcích, doplňují neurčitý člen.</a:t>
            </a:r>
          </a:p>
          <a:p>
            <a:r>
              <a:rPr lang="cs-CZ" dirty="0" smtClean="0"/>
              <a:t>Materiál doporučuji prezentovat na interaktivní tabuli.</a:t>
            </a:r>
          </a:p>
          <a:p>
            <a:r>
              <a:rPr lang="cs-CZ" dirty="0" smtClean="0"/>
              <a:t>Materiál byl vytvořen a pilotován v prvním pololetí školního roku 2012/2013.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220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zásoba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Apple =  jablko</a:t>
            </a:r>
          </a:p>
          <a:p>
            <a:r>
              <a:rPr lang="cs-CZ" dirty="0" smtClean="0"/>
              <a:t>Orange = pomeranč</a:t>
            </a:r>
          </a:p>
          <a:p>
            <a:r>
              <a:rPr lang="cs-CZ" dirty="0" err="1" smtClean="0"/>
              <a:t>Banana</a:t>
            </a:r>
            <a:r>
              <a:rPr lang="cs-CZ" dirty="0" smtClean="0"/>
              <a:t> = banán</a:t>
            </a:r>
          </a:p>
          <a:p>
            <a:r>
              <a:rPr lang="cs-CZ" dirty="0" err="1" smtClean="0"/>
              <a:t>Pear</a:t>
            </a:r>
            <a:r>
              <a:rPr lang="cs-CZ" dirty="0"/>
              <a:t> </a:t>
            </a:r>
            <a:r>
              <a:rPr lang="cs-CZ" dirty="0" smtClean="0"/>
              <a:t>= hruška</a:t>
            </a:r>
          </a:p>
          <a:p>
            <a:r>
              <a:rPr lang="cs-CZ" dirty="0" err="1" smtClean="0"/>
              <a:t>Plum</a:t>
            </a:r>
            <a:r>
              <a:rPr lang="cs-CZ" dirty="0" smtClean="0"/>
              <a:t> = švestka</a:t>
            </a:r>
          </a:p>
          <a:p>
            <a:r>
              <a:rPr lang="cs-CZ" dirty="0" smtClean="0"/>
              <a:t>Lemon = citron</a:t>
            </a:r>
          </a:p>
          <a:p>
            <a:r>
              <a:rPr lang="cs-CZ" dirty="0" err="1" smtClean="0"/>
              <a:t>Whar</a:t>
            </a:r>
            <a:r>
              <a:rPr lang="cs-CZ" dirty="0" smtClean="0"/>
              <a:t> </a:t>
            </a:r>
            <a:r>
              <a:rPr lang="cs-CZ" dirty="0" err="1" smtClean="0"/>
              <a:t>colour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 = Jakou to má barvu?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473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FRUIT</a:t>
            </a:r>
            <a:br>
              <a:rPr lang="cs-CZ" dirty="0" smtClean="0"/>
            </a:br>
            <a:r>
              <a:rPr lang="cs-CZ" dirty="0" smtClean="0"/>
              <a:t>Pojmenuj ovoce</a:t>
            </a:r>
            <a:endParaRPr lang="cs-CZ" dirty="0"/>
          </a:p>
        </p:txBody>
      </p:sp>
      <p:pic>
        <p:nvPicPr>
          <p:cNvPr id="1026" name="Picture 2" descr="F:\DCIM\104_PANA\P104024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812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colour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 smtClean="0"/>
              <a:t>/př.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apple</a:t>
            </a:r>
            <a:r>
              <a:rPr lang="cs-CZ" dirty="0" smtClean="0"/>
              <a:t> – </a:t>
            </a:r>
            <a:r>
              <a:rPr lang="cs-CZ" dirty="0" err="1" smtClean="0"/>
              <a:t>it´s</a:t>
            </a:r>
            <a:r>
              <a:rPr lang="cs-CZ" dirty="0" smtClean="0"/>
              <a:t> green/</a:t>
            </a:r>
            <a:endParaRPr lang="cs-CZ" dirty="0"/>
          </a:p>
        </p:txBody>
      </p:sp>
      <p:pic>
        <p:nvPicPr>
          <p:cNvPr id="2050" name="Picture 2" descr="F:\DCIM\104_PANA\P104024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204864"/>
            <a:ext cx="3593373" cy="2695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se šipkou 12"/>
          <p:cNvCxnSpPr/>
          <p:nvPr/>
        </p:nvCxnSpPr>
        <p:spPr>
          <a:xfrm flipV="1">
            <a:off x="5148064" y="2852936"/>
            <a:ext cx="165618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4788024" y="3789040"/>
            <a:ext cx="1656184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4788024" y="4437112"/>
            <a:ext cx="1188132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4499992" y="2060848"/>
            <a:ext cx="72008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 flipV="1">
            <a:off x="1835696" y="2600908"/>
            <a:ext cx="2088232" cy="5400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>
            <a:off x="1835696" y="3861048"/>
            <a:ext cx="2232248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7584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VYHLEDEJ OVOCE, DEJ HO DO KROUŽKU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SDTZUJHVLEMONGHERTPLESYCAGIRL</a:t>
            </a:r>
          </a:p>
          <a:p>
            <a:r>
              <a:rPr lang="cs-CZ" dirty="0" smtClean="0"/>
              <a:t>APLENOSEITISORANGEBOYCEDBSADO</a:t>
            </a:r>
          </a:p>
          <a:p>
            <a:r>
              <a:rPr lang="cs-CZ" dirty="0" smtClean="0"/>
              <a:t>APPLEBODYWINDOWPEARPINKGREYA</a:t>
            </a:r>
          </a:p>
          <a:p>
            <a:r>
              <a:rPr lang="cs-CZ" dirty="0" smtClean="0"/>
              <a:t>DOGBANANASYELLOWCOLOURSEDWE</a:t>
            </a:r>
          </a:p>
          <a:p>
            <a:r>
              <a:rPr lang="cs-CZ" dirty="0" smtClean="0"/>
              <a:t>BLACKREDNINETEENDORTUKIPLUMSIX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0577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A/AN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______</a:t>
            </a:r>
            <a:r>
              <a:rPr lang="cs-CZ" dirty="0" err="1" smtClean="0"/>
              <a:t>orange</a:t>
            </a:r>
            <a:r>
              <a:rPr lang="cs-CZ" dirty="0" smtClean="0"/>
              <a:t> </a:t>
            </a:r>
            <a:r>
              <a:rPr lang="cs-CZ" dirty="0" err="1" smtClean="0"/>
              <a:t>orange</a:t>
            </a:r>
            <a:endParaRPr lang="cs-CZ" dirty="0" smtClean="0"/>
          </a:p>
          <a:p>
            <a:r>
              <a:rPr lang="cs-CZ" dirty="0" smtClean="0"/>
              <a:t>______</a:t>
            </a:r>
            <a:r>
              <a:rPr lang="cs-CZ" dirty="0" err="1" smtClean="0"/>
              <a:t>red</a:t>
            </a:r>
            <a:r>
              <a:rPr lang="cs-CZ" dirty="0" smtClean="0"/>
              <a:t> </a:t>
            </a:r>
            <a:r>
              <a:rPr lang="cs-CZ" dirty="0" err="1" smtClean="0"/>
              <a:t>apple</a:t>
            </a:r>
            <a:endParaRPr lang="cs-CZ" dirty="0" smtClean="0"/>
          </a:p>
          <a:p>
            <a:r>
              <a:rPr lang="cs-CZ" dirty="0" smtClean="0"/>
              <a:t>______</a:t>
            </a:r>
            <a:r>
              <a:rPr lang="cs-CZ" dirty="0" err="1" smtClean="0"/>
              <a:t>yellow</a:t>
            </a:r>
            <a:r>
              <a:rPr lang="cs-CZ" dirty="0" smtClean="0"/>
              <a:t> </a:t>
            </a:r>
            <a:r>
              <a:rPr lang="cs-CZ" dirty="0" err="1" smtClean="0"/>
              <a:t>banana</a:t>
            </a:r>
            <a:endParaRPr lang="cs-CZ" dirty="0" smtClean="0"/>
          </a:p>
          <a:p>
            <a:r>
              <a:rPr lang="cs-CZ" dirty="0" smtClean="0"/>
              <a:t>______green </a:t>
            </a:r>
            <a:r>
              <a:rPr lang="cs-CZ" dirty="0" err="1" smtClean="0"/>
              <a:t>apple</a:t>
            </a:r>
            <a:endParaRPr lang="cs-CZ" dirty="0" smtClean="0"/>
          </a:p>
          <a:p>
            <a:r>
              <a:rPr lang="cs-CZ" dirty="0" smtClean="0"/>
              <a:t>______</a:t>
            </a:r>
            <a:r>
              <a:rPr lang="cs-CZ" dirty="0" err="1" smtClean="0"/>
              <a:t>yellow</a:t>
            </a:r>
            <a:r>
              <a:rPr lang="cs-CZ" dirty="0" smtClean="0"/>
              <a:t> </a:t>
            </a:r>
            <a:r>
              <a:rPr lang="cs-CZ" dirty="0" err="1" smtClean="0"/>
              <a:t>apple</a:t>
            </a:r>
            <a:endParaRPr lang="cs-CZ" dirty="0" smtClean="0"/>
          </a:p>
          <a:p>
            <a:r>
              <a:rPr lang="cs-CZ" dirty="0" smtClean="0"/>
              <a:t>______</a:t>
            </a:r>
            <a:r>
              <a:rPr lang="cs-CZ" dirty="0" err="1" smtClean="0"/>
              <a:t>purple</a:t>
            </a:r>
            <a:r>
              <a:rPr lang="cs-CZ" dirty="0" smtClean="0"/>
              <a:t> </a:t>
            </a:r>
            <a:r>
              <a:rPr lang="cs-CZ" dirty="0" err="1" smtClean="0"/>
              <a:t>plum</a:t>
            </a:r>
            <a:endParaRPr lang="cs-CZ" dirty="0" smtClean="0"/>
          </a:p>
          <a:p>
            <a:r>
              <a:rPr lang="cs-CZ" dirty="0" smtClean="0"/>
              <a:t>______green </a:t>
            </a:r>
            <a:r>
              <a:rPr lang="cs-CZ" dirty="0" err="1" smtClean="0"/>
              <a:t>pear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653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342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193</Words>
  <Application>Microsoft Office PowerPoint</Application>
  <PresentationFormat>Předvádění na obrazovce (4:3)</PresentationFormat>
  <Paragraphs>38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Slovní zásoba</vt:lpstr>
      <vt:lpstr>FRUIT Pojmenuj ovoce</vt:lpstr>
      <vt:lpstr>What colour is it? /př. an apple – it´s green/</vt:lpstr>
      <vt:lpstr>VYHLEDEJ OVOCE, DEJ HO DO KROUŽKU</vt:lpstr>
      <vt:lpstr>DOPLŇ A/AN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Leona</dc:creator>
  <cp:lastModifiedBy>Leona</cp:lastModifiedBy>
  <cp:revision>5</cp:revision>
  <dcterms:created xsi:type="dcterms:W3CDTF">2012-07-04T13:00:21Z</dcterms:created>
  <dcterms:modified xsi:type="dcterms:W3CDTF">2012-12-01T17:20:07Z</dcterms:modified>
</cp:coreProperties>
</file>