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62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VY_22_INOVACE_02_22_Přivlastňovací pád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8D0694-8FFA-4CE2-A537-BD9A442948D3}" type="presOf" srcId="{DAAD5A11-3EBC-47AE-AB1C-4F1B938732A7}" destId="{2D933DCE-BBEA-46A5-98BC-CA41A7DBB761}" srcOrd="0" destOrd="0" presId="urn:microsoft.com/office/officeart/2005/8/layout/target3"/>
    <dgm:cxn modelId="{532E2CBD-72B6-45BA-99AE-06496A9B6691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CC8CF11-6F3F-4FFA-B725-AE2CD112E2AA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BC0B9B0-B4A2-49AF-AB21-7DFF97D6034E}" type="presOf" srcId="{1D895EAB-76A7-41C6-9C6C-7D303AD4C23C}" destId="{94413E88-B296-45A5-9057-6B5765B63A8F}" srcOrd="1" destOrd="0" presId="urn:microsoft.com/office/officeart/2005/8/layout/target3"/>
    <dgm:cxn modelId="{3FF43806-976F-4CD7-B48A-B0CA41DDAA9E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F9E3C19-968B-41D4-9353-304FCE3B9B3E}" type="presOf" srcId="{A4836DAF-3E6B-4198-A089-B3C0D0384F2B}" destId="{4F0AD45D-7E6A-4C4A-90DF-90E27C4B175D}" srcOrd="0" destOrd="0" presId="urn:microsoft.com/office/officeart/2005/8/layout/target3"/>
    <dgm:cxn modelId="{8B880CEF-254C-4DDE-8133-4CB7511AF4E0}" type="presOf" srcId="{A4836DAF-3E6B-4198-A089-B3C0D0384F2B}" destId="{36B74B1E-3C18-4C06-BA03-CB2EB266F8FF}" srcOrd="1" destOrd="0" presId="urn:microsoft.com/office/officeart/2005/8/layout/target3"/>
    <dgm:cxn modelId="{D5C9503F-C247-4E7A-A9E6-4658F7D02F70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68303A4-C5AF-45CA-BC2A-36AD3420E852}" type="presOf" srcId="{D9242A4C-F33A-42E2-BFA4-EC80805DCD32}" destId="{5A434D34-FA65-40B0-A4CE-3A1E2B14A215}" srcOrd="1" destOrd="0" presId="urn:microsoft.com/office/officeart/2005/8/layout/target3"/>
    <dgm:cxn modelId="{901A1000-3CC4-4E93-892D-E1FAB4804DDC}" type="presOf" srcId="{FFA013E9-5C5D-404D-8688-08171EA7A387}" destId="{E1DA18CB-4B0A-4D0C-9459-15C4B327891F}" srcOrd="0" destOrd="0" presId="urn:microsoft.com/office/officeart/2005/8/layout/target3"/>
    <dgm:cxn modelId="{A962D992-0568-485A-92B1-D1B4FAC8EA5F}" type="presOf" srcId="{FFA013E9-5C5D-404D-8688-08171EA7A387}" destId="{359A210A-E8C9-4FD6-9BC7-434F4455A6B5}" srcOrd="1" destOrd="0" presId="urn:microsoft.com/office/officeart/2005/8/layout/target3"/>
    <dgm:cxn modelId="{7D32A603-88D4-456C-A9AC-FEA1FEF75212}" type="presParOf" srcId="{2D933DCE-BBEA-46A5-98BC-CA41A7DBB761}" destId="{D3A73299-62A4-4767-8E25-C16133A0B902}" srcOrd="0" destOrd="0" presId="urn:microsoft.com/office/officeart/2005/8/layout/target3"/>
    <dgm:cxn modelId="{1E2E3F24-09D8-4D95-BD96-BB0EB2D97AE5}" type="presParOf" srcId="{2D933DCE-BBEA-46A5-98BC-CA41A7DBB761}" destId="{EE30B2AF-DDC9-42DB-9092-5595C6257A57}" srcOrd="1" destOrd="0" presId="urn:microsoft.com/office/officeart/2005/8/layout/target3"/>
    <dgm:cxn modelId="{52720920-D543-48AF-836A-63283C360F46}" type="presParOf" srcId="{2D933DCE-BBEA-46A5-98BC-CA41A7DBB761}" destId="{E1DA18CB-4B0A-4D0C-9459-15C4B327891F}" srcOrd="2" destOrd="0" presId="urn:microsoft.com/office/officeart/2005/8/layout/target3"/>
    <dgm:cxn modelId="{9211E59B-735B-4744-AB3C-CA0C1ED49D5E}" type="presParOf" srcId="{2D933DCE-BBEA-46A5-98BC-CA41A7DBB761}" destId="{29996EEB-8589-4AED-9C98-E2204A026234}" srcOrd="3" destOrd="0" presId="urn:microsoft.com/office/officeart/2005/8/layout/target3"/>
    <dgm:cxn modelId="{BED106C6-1B80-486C-B42F-9ACB59BFCB3D}" type="presParOf" srcId="{2D933DCE-BBEA-46A5-98BC-CA41A7DBB761}" destId="{056AE7B2-579D-40D1-A57C-4E33BFED76BE}" srcOrd="4" destOrd="0" presId="urn:microsoft.com/office/officeart/2005/8/layout/target3"/>
    <dgm:cxn modelId="{00497361-4644-4714-964B-0589F8B5F639}" type="presParOf" srcId="{2D933DCE-BBEA-46A5-98BC-CA41A7DBB761}" destId="{4F0AD45D-7E6A-4C4A-90DF-90E27C4B175D}" srcOrd="5" destOrd="0" presId="urn:microsoft.com/office/officeart/2005/8/layout/target3"/>
    <dgm:cxn modelId="{50FB4E78-197F-4581-AB47-05631DA58F72}" type="presParOf" srcId="{2D933DCE-BBEA-46A5-98BC-CA41A7DBB761}" destId="{1804A346-BBD3-438B-AE0F-7BEBB1E2AF96}" srcOrd="6" destOrd="0" presId="urn:microsoft.com/office/officeart/2005/8/layout/target3"/>
    <dgm:cxn modelId="{54D4F0CD-34A2-43A8-B4DE-FDA9A74D8114}" type="presParOf" srcId="{2D933DCE-BBEA-46A5-98BC-CA41A7DBB761}" destId="{60CB9877-708D-4C64-AA73-CFD3F3076BC2}" srcOrd="7" destOrd="0" presId="urn:microsoft.com/office/officeart/2005/8/layout/target3"/>
    <dgm:cxn modelId="{9AE23B17-9B85-4AB4-B5FB-CA2A16FA7D9D}" type="presParOf" srcId="{2D933DCE-BBEA-46A5-98BC-CA41A7DBB761}" destId="{347D85BD-7382-4413-9298-D06CC996458A}" srcOrd="8" destOrd="0" presId="urn:microsoft.com/office/officeart/2005/8/layout/target3"/>
    <dgm:cxn modelId="{683BD8F1-AE5A-4054-8605-02CA962D27F7}" type="presParOf" srcId="{2D933DCE-BBEA-46A5-98BC-CA41A7DBB761}" destId="{C4DD5B9C-4D9E-449D-A063-107A759DF3D1}" srcOrd="9" destOrd="0" presId="urn:microsoft.com/office/officeart/2005/8/layout/target3"/>
    <dgm:cxn modelId="{5ACDBF81-ECC1-4D60-9BE3-6B8D6F9CEADA}" type="presParOf" srcId="{2D933DCE-BBEA-46A5-98BC-CA41A7DBB761}" destId="{CD515E15-5457-47F2-8109-A2A59D66C930}" srcOrd="10" destOrd="0" presId="urn:microsoft.com/office/officeart/2005/8/layout/target3"/>
    <dgm:cxn modelId="{66A974A2-7A6B-4357-BB88-0DC1D2AD5DD6}" type="presParOf" srcId="{2D933DCE-BBEA-46A5-98BC-CA41A7DBB761}" destId="{7DDB6D97-C311-42E1-B77C-B194BAE75773}" srcOrd="11" destOrd="0" presId="urn:microsoft.com/office/officeart/2005/8/layout/target3"/>
    <dgm:cxn modelId="{A3D89B87-BD87-4C51-AE57-C48FD4883673}" type="presParOf" srcId="{2D933DCE-BBEA-46A5-98BC-CA41A7DBB761}" destId="{DE2B4424-17B1-4404-A13F-04051C43B79D}" srcOrd="12" destOrd="0" presId="urn:microsoft.com/office/officeart/2005/8/layout/target3"/>
    <dgm:cxn modelId="{7BF54367-98E7-4CAF-900C-EA152104037E}" type="presParOf" srcId="{2D933DCE-BBEA-46A5-98BC-CA41A7DBB761}" destId="{555607BD-8A1D-4EBB-825A-8C74A1FB0FFC}" srcOrd="13" destOrd="0" presId="urn:microsoft.com/office/officeart/2005/8/layout/target3"/>
    <dgm:cxn modelId="{888CA84A-6803-48DB-AF88-631496FDA14D}" type="presParOf" srcId="{2D933DCE-BBEA-46A5-98BC-CA41A7DBB761}" destId="{AAB7E4A6-9D01-402C-9D7A-6D30767F0B58}" srcOrd="14" destOrd="0" presId="urn:microsoft.com/office/officeart/2005/8/layout/target3"/>
    <dgm:cxn modelId="{6F7AEDB0-7BAB-44D5-8131-DF6315AC5472}" type="presParOf" srcId="{2D933DCE-BBEA-46A5-98BC-CA41A7DBB761}" destId="{359A210A-E8C9-4FD6-9BC7-434F4455A6B5}" srcOrd="15" destOrd="0" presId="urn:microsoft.com/office/officeart/2005/8/layout/target3"/>
    <dgm:cxn modelId="{9CFFE003-283A-44F7-A476-65DD8F8E7C74}" type="presParOf" srcId="{2D933DCE-BBEA-46A5-98BC-CA41A7DBB761}" destId="{36B74B1E-3C18-4C06-BA03-CB2EB266F8FF}" srcOrd="16" destOrd="0" presId="urn:microsoft.com/office/officeart/2005/8/layout/target3"/>
    <dgm:cxn modelId="{44DC6B16-4251-4FEC-8B0E-95FFBBF253C9}" type="presParOf" srcId="{2D933DCE-BBEA-46A5-98BC-CA41A7DBB761}" destId="{94413E88-B296-45A5-9057-6B5765B63A8F}" srcOrd="17" destOrd="0" presId="urn:microsoft.com/office/officeart/2005/8/layout/target3"/>
    <dgm:cxn modelId="{3F24F784-764A-4E30-80F2-2AA39C4B5BF5}" type="presParOf" srcId="{2D933DCE-BBEA-46A5-98BC-CA41A7DBB761}" destId="{5A434D34-FA65-40B0-A4CE-3A1E2B14A215}" srcOrd="18" destOrd="0" presId="urn:microsoft.com/office/officeart/2005/8/layout/target3"/>
    <dgm:cxn modelId="{EA4E29D0-D72C-4C2A-8E77-220590F5EB3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VY_22_INOVACE_02_22_Přivlastňovací pád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CE2ED-4D45-45E9-88A3-1B78689A619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4B130-86B7-4887-8249-7AB827EA1E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57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D10EA9E-9853-41E7-BC7C-AAEB8E16C58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3B8B2AD-F3BB-40A8-8A87-BBE9B8F0E4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012531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a fixaci přivlastňovacího pádu.</a:t>
            </a:r>
          </a:p>
          <a:p>
            <a:r>
              <a:rPr lang="cs-CZ" dirty="0" smtClean="0"/>
              <a:t>Žáci používají přivlastňovací pád ve větách.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28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PŘIVLASTŇOVACÍ PÁD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Používáme ho k vyjádření</a:t>
            </a:r>
          </a:p>
          <a:p>
            <a:r>
              <a:rPr lang="cs-CZ" dirty="0" smtClean="0"/>
              <a:t>A) vlastnictví:</a:t>
            </a:r>
          </a:p>
          <a:p>
            <a:r>
              <a:rPr lang="cs-CZ" dirty="0" err="1" smtClean="0"/>
              <a:t>John´s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Rebecca´s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her </a:t>
            </a:r>
            <a:r>
              <a:rPr lang="cs-CZ" dirty="0" err="1" smtClean="0"/>
              <a:t>pen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B) místa: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Hills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Taylors</a:t>
            </a:r>
            <a:r>
              <a:rPr lang="cs-CZ" dirty="0" smtClean="0"/>
              <a:t>´(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Taylors</a:t>
            </a:r>
            <a:r>
              <a:rPr lang="cs-CZ" dirty="0" smtClean="0"/>
              <a:t>´ house)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55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Ben´s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Jane´s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children´s</a:t>
            </a:r>
            <a:r>
              <a:rPr lang="cs-CZ" dirty="0" smtClean="0"/>
              <a:t> dog.</a:t>
            </a:r>
          </a:p>
          <a:p>
            <a:r>
              <a:rPr lang="cs-CZ" dirty="0" err="1" smtClean="0"/>
              <a:t>Tom´s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Mandy´s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Tony´s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Stephen´s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Martin´s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73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Benova kočka –</a:t>
            </a:r>
          </a:p>
          <a:p>
            <a:r>
              <a:rPr lang="cs-CZ" dirty="0" smtClean="0"/>
              <a:t>Tomovo auto –</a:t>
            </a:r>
          </a:p>
          <a:p>
            <a:r>
              <a:rPr lang="cs-CZ" dirty="0" smtClean="0"/>
              <a:t>Janin pes –</a:t>
            </a:r>
          </a:p>
          <a:p>
            <a:r>
              <a:rPr lang="cs-CZ" dirty="0" smtClean="0"/>
              <a:t>Tonyho aktovka – </a:t>
            </a:r>
          </a:p>
          <a:p>
            <a:r>
              <a:rPr lang="cs-CZ" dirty="0" smtClean="0"/>
              <a:t>Benův pomeranč –</a:t>
            </a:r>
          </a:p>
          <a:p>
            <a:r>
              <a:rPr lang="cs-CZ" dirty="0" smtClean="0"/>
              <a:t>Janin dům –</a:t>
            </a:r>
          </a:p>
          <a:p>
            <a:r>
              <a:rPr lang="cs-CZ" dirty="0" smtClean="0"/>
              <a:t>Tomův stůl –</a:t>
            </a:r>
          </a:p>
          <a:p>
            <a:r>
              <a:rPr lang="cs-CZ" dirty="0" smtClean="0"/>
              <a:t>Tonyho pravítko –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78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Whose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sz="2000" dirty="0" smtClean="0"/>
              <a:t>/triangle, </a:t>
            </a:r>
            <a:r>
              <a:rPr lang="cs-CZ" sz="2000" dirty="0" err="1" smtClean="0"/>
              <a:t>circle</a:t>
            </a:r>
            <a:r>
              <a:rPr lang="cs-CZ" sz="2000" dirty="0" smtClean="0"/>
              <a:t>, </a:t>
            </a:r>
            <a:r>
              <a:rPr lang="cs-CZ" sz="2000" dirty="0" err="1" smtClean="0"/>
              <a:t>diamond</a:t>
            </a:r>
            <a:r>
              <a:rPr lang="cs-CZ" sz="2000" dirty="0" smtClean="0"/>
              <a:t>, square, sun, </a:t>
            </a:r>
            <a:r>
              <a:rPr lang="cs-CZ" sz="2000" dirty="0" err="1" smtClean="0"/>
              <a:t>star</a:t>
            </a:r>
            <a:r>
              <a:rPr lang="cs-CZ" sz="2000" dirty="0" smtClean="0"/>
              <a:t>, oval, </a:t>
            </a:r>
            <a:r>
              <a:rPr lang="cs-CZ" sz="2000" dirty="0" err="1" smtClean="0"/>
              <a:t>oblong</a:t>
            </a:r>
            <a:r>
              <a:rPr lang="cs-CZ" sz="2000" dirty="0" smtClean="0"/>
              <a:t>/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35496" y="1700808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MANDY</a:t>
            </a:r>
          </a:p>
          <a:p>
            <a:endParaRPr lang="cs-CZ" dirty="0" smtClean="0"/>
          </a:p>
          <a:p>
            <a:r>
              <a:rPr lang="cs-CZ" dirty="0" smtClean="0"/>
              <a:t>COURTNEY</a:t>
            </a:r>
          </a:p>
          <a:p>
            <a:endParaRPr lang="cs-CZ" dirty="0" smtClean="0"/>
          </a:p>
          <a:p>
            <a:r>
              <a:rPr lang="cs-CZ" dirty="0" smtClean="0"/>
              <a:t>TONY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REBECCA</a:t>
            </a:r>
          </a:p>
          <a:p>
            <a:endParaRPr lang="cs-CZ" dirty="0" smtClean="0"/>
          </a:p>
          <a:p>
            <a:r>
              <a:rPr lang="cs-CZ" dirty="0" smtClean="0"/>
              <a:t>JANE</a:t>
            </a:r>
          </a:p>
          <a:p>
            <a:endParaRPr lang="cs-CZ" dirty="0" smtClean="0"/>
          </a:p>
          <a:p>
            <a:r>
              <a:rPr lang="cs-CZ" dirty="0" smtClean="0"/>
              <a:t>TOM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DAN</a:t>
            </a:r>
          </a:p>
          <a:p>
            <a:endParaRPr lang="cs-CZ" dirty="0" smtClean="0"/>
          </a:p>
          <a:p>
            <a:r>
              <a:rPr lang="cs-CZ" dirty="0" smtClean="0"/>
              <a:t>STEPHEN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75140" y="192940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220072" y="162042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950224" y="600299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3765848" y="17008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435080" y="438680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cípá hvězda 10"/>
          <p:cNvSpPr/>
          <p:nvPr/>
        </p:nvSpPr>
        <p:spPr>
          <a:xfrm>
            <a:off x="3803340" y="4703400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770656" y="2755776"/>
            <a:ext cx="19236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836268" y="1824276"/>
            <a:ext cx="19787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407830" y="2351572"/>
            <a:ext cx="5628044" cy="2731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47664" y="3034680"/>
            <a:ext cx="1277966" cy="178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240304" y="2272308"/>
            <a:ext cx="2979768" cy="1485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0" idx="1"/>
          </p:cNvCxnSpPr>
          <p:nvPr/>
        </p:nvCxnSpPr>
        <p:spPr>
          <a:xfrm>
            <a:off x="1979712" y="3670176"/>
            <a:ext cx="5455368" cy="1173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79712" y="5805264"/>
            <a:ext cx="183528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1" idx="1"/>
          </p:cNvCxnSpPr>
          <p:nvPr/>
        </p:nvCxnSpPr>
        <p:spPr>
          <a:xfrm flipH="1" flipV="1">
            <a:off x="1547664" y="4149080"/>
            <a:ext cx="2255676" cy="1011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407830" y="3843496"/>
            <a:ext cx="4872946" cy="8599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Kosočtverec 39"/>
          <p:cNvSpPr/>
          <p:nvPr/>
        </p:nvSpPr>
        <p:spPr>
          <a:xfrm>
            <a:off x="6280776" y="3306276"/>
            <a:ext cx="914400" cy="107444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</TotalTime>
  <Words>205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ANOTACE</vt:lpstr>
      <vt:lpstr>PŘIVLASTŇOVACÍ PÁD</vt:lpstr>
      <vt:lpstr>Translate </vt:lpstr>
      <vt:lpstr>Translate </vt:lpstr>
      <vt:lpstr>Whose is this? /triangle, circle, diamond, square, sun, star, oval, oblong/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PÁD</dc:title>
  <dc:creator>Leona</dc:creator>
  <cp:lastModifiedBy>Leona</cp:lastModifiedBy>
  <cp:revision>7</cp:revision>
  <dcterms:created xsi:type="dcterms:W3CDTF">2012-04-15T18:47:10Z</dcterms:created>
  <dcterms:modified xsi:type="dcterms:W3CDTF">2012-12-01T17:28:12Z</dcterms:modified>
</cp:coreProperties>
</file>