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VY_22_INOVACE_02_36_Opakování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Anglický jazyk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2E39A63-FE66-4BEC-A0A1-AECDEF47F020}" type="presOf" srcId="{FFA013E9-5C5D-404D-8688-08171EA7A387}" destId="{E1DA18CB-4B0A-4D0C-9459-15C4B327891F}" srcOrd="0" destOrd="0" presId="urn:microsoft.com/office/officeart/2005/8/layout/target3"/>
    <dgm:cxn modelId="{93A7F5BC-AF42-4629-A822-272CBC97C80E}" type="presOf" srcId="{ABD4D77B-BA54-4DFB-A762-4C734220F9AA}" destId="{A6703DA5-6D74-4C8B-9C82-31DC93531BC2}" srcOrd="1" destOrd="0" presId="urn:microsoft.com/office/officeart/2005/8/layout/target3"/>
    <dgm:cxn modelId="{77A62694-532F-41D0-9C66-DEFE8C7E6825}" type="presOf" srcId="{FFA013E9-5C5D-404D-8688-08171EA7A387}" destId="{359A210A-E8C9-4FD6-9BC7-434F4455A6B5}" srcOrd="1" destOrd="0" presId="urn:microsoft.com/office/officeart/2005/8/layout/target3"/>
    <dgm:cxn modelId="{A915E2A7-3196-4DB4-9648-26EAA4B4BA20}" type="presOf" srcId="{ABD4D77B-BA54-4DFB-A762-4C734220F9AA}" destId="{AAB7E4A6-9D01-402C-9D7A-6D30767F0B58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0B1183D2-1C1A-4105-9F22-37693C4F99BA}" type="presOf" srcId="{D9242A4C-F33A-42E2-BFA4-EC80805DCD32}" destId="{7DDB6D97-C311-42E1-B77C-B194BAE75773}" srcOrd="0" destOrd="0" presId="urn:microsoft.com/office/officeart/2005/8/layout/target3"/>
    <dgm:cxn modelId="{AC27CFCE-A6AE-48C6-A977-0742AB8153A7}" type="presOf" srcId="{A4836DAF-3E6B-4198-A089-B3C0D0384F2B}" destId="{4F0AD45D-7E6A-4C4A-90DF-90E27C4B175D}" srcOrd="0" destOrd="0" presId="urn:microsoft.com/office/officeart/2005/8/layout/target3"/>
    <dgm:cxn modelId="{C2E55E9F-99B1-4269-8EE8-EC32F7E37955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89806FEA-7FAA-430E-A78A-7C4A7616A7D8}" type="presOf" srcId="{DAAD5A11-3EBC-47AE-AB1C-4F1B938732A7}" destId="{2D933DCE-BBEA-46A5-98BC-CA41A7DBB761}" srcOrd="0" destOrd="0" presId="urn:microsoft.com/office/officeart/2005/8/layout/target3"/>
    <dgm:cxn modelId="{10C0ACF9-1617-45C1-B0C0-51C02D017F93}" type="presOf" srcId="{1D895EAB-76A7-41C6-9C6C-7D303AD4C23C}" destId="{347D85BD-7382-4413-9298-D06CC996458A}" srcOrd="0" destOrd="0" presId="urn:microsoft.com/office/officeart/2005/8/layout/target3"/>
    <dgm:cxn modelId="{1ED42951-847F-4ADD-85AF-12F41AFB0906}" type="presOf" srcId="{1D895EAB-76A7-41C6-9C6C-7D303AD4C23C}" destId="{94413E88-B296-45A5-9057-6B5765B63A8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771D932-9C29-45EC-B906-015B47BA7FBF}" type="presOf" srcId="{D9242A4C-F33A-42E2-BFA4-EC80805DCD32}" destId="{5A434D34-FA65-40B0-A4CE-3A1E2B14A215}" srcOrd="1" destOrd="0" presId="urn:microsoft.com/office/officeart/2005/8/layout/target3"/>
    <dgm:cxn modelId="{8AEC848D-26CE-4C73-95D1-19C85797B5E6}" type="presParOf" srcId="{2D933DCE-BBEA-46A5-98BC-CA41A7DBB761}" destId="{D3A73299-62A4-4767-8E25-C16133A0B902}" srcOrd="0" destOrd="0" presId="urn:microsoft.com/office/officeart/2005/8/layout/target3"/>
    <dgm:cxn modelId="{048CCC06-D0CF-448E-A7A0-C620FA8CD1CE}" type="presParOf" srcId="{2D933DCE-BBEA-46A5-98BC-CA41A7DBB761}" destId="{EE30B2AF-DDC9-42DB-9092-5595C6257A57}" srcOrd="1" destOrd="0" presId="urn:microsoft.com/office/officeart/2005/8/layout/target3"/>
    <dgm:cxn modelId="{33D0AAA8-72E9-4101-A864-823A51D9F6AA}" type="presParOf" srcId="{2D933DCE-BBEA-46A5-98BC-CA41A7DBB761}" destId="{E1DA18CB-4B0A-4D0C-9459-15C4B327891F}" srcOrd="2" destOrd="0" presId="urn:microsoft.com/office/officeart/2005/8/layout/target3"/>
    <dgm:cxn modelId="{7541C745-0DD2-42FD-88E7-4F115EEF804A}" type="presParOf" srcId="{2D933DCE-BBEA-46A5-98BC-CA41A7DBB761}" destId="{29996EEB-8589-4AED-9C98-E2204A026234}" srcOrd="3" destOrd="0" presId="urn:microsoft.com/office/officeart/2005/8/layout/target3"/>
    <dgm:cxn modelId="{37981D3D-940F-4064-81BF-43DDA9FAA92E}" type="presParOf" srcId="{2D933DCE-BBEA-46A5-98BC-CA41A7DBB761}" destId="{056AE7B2-579D-40D1-A57C-4E33BFED76BE}" srcOrd="4" destOrd="0" presId="urn:microsoft.com/office/officeart/2005/8/layout/target3"/>
    <dgm:cxn modelId="{A170AA69-663B-4267-9387-DACE39E56052}" type="presParOf" srcId="{2D933DCE-BBEA-46A5-98BC-CA41A7DBB761}" destId="{4F0AD45D-7E6A-4C4A-90DF-90E27C4B175D}" srcOrd="5" destOrd="0" presId="urn:microsoft.com/office/officeart/2005/8/layout/target3"/>
    <dgm:cxn modelId="{1BCCA487-020F-46E5-A691-4FB8A4D481B9}" type="presParOf" srcId="{2D933DCE-BBEA-46A5-98BC-CA41A7DBB761}" destId="{1804A346-BBD3-438B-AE0F-7BEBB1E2AF96}" srcOrd="6" destOrd="0" presId="urn:microsoft.com/office/officeart/2005/8/layout/target3"/>
    <dgm:cxn modelId="{8FE3D12F-59DF-486B-914E-BF91F02CD839}" type="presParOf" srcId="{2D933DCE-BBEA-46A5-98BC-CA41A7DBB761}" destId="{60CB9877-708D-4C64-AA73-CFD3F3076BC2}" srcOrd="7" destOrd="0" presId="urn:microsoft.com/office/officeart/2005/8/layout/target3"/>
    <dgm:cxn modelId="{D18F2DEE-8A75-4D51-B8D7-21A83C83DD7E}" type="presParOf" srcId="{2D933DCE-BBEA-46A5-98BC-CA41A7DBB761}" destId="{347D85BD-7382-4413-9298-D06CC996458A}" srcOrd="8" destOrd="0" presId="urn:microsoft.com/office/officeart/2005/8/layout/target3"/>
    <dgm:cxn modelId="{53BE11C0-57EC-4043-9FEA-3ADBF4DBF2BA}" type="presParOf" srcId="{2D933DCE-BBEA-46A5-98BC-CA41A7DBB761}" destId="{C4DD5B9C-4D9E-449D-A063-107A759DF3D1}" srcOrd="9" destOrd="0" presId="urn:microsoft.com/office/officeart/2005/8/layout/target3"/>
    <dgm:cxn modelId="{B3B67AB6-1154-4182-BC44-90ED4A8CECA8}" type="presParOf" srcId="{2D933DCE-BBEA-46A5-98BC-CA41A7DBB761}" destId="{CD515E15-5457-47F2-8109-A2A59D66C930}" srcOrd="10" destOrd="0" presId="urn:microsoft.com/office/officeart/2005/8/layout/target3"/>
    <dgm:cxn modelId="{632AA59F-8147-424E-8775-BA96F3AC1D6A}" type="presParOf" srcId="{2D933DCE-BBEA-46A5-98BC-CA41A7DBB761}" destId="{7DDB6D97-C311-42E1-B77C-B194BAE75773}" srcOrd="11" destOrd="0" presId="urn:microsoft.com/office/officeart/2005/8/layout/target3"/>
    <dgm:cxn modelId="{751083D4-93BD-4BB1-A46A-56331C8A3393}" type="presParOf" srcId="{2D933DCE-BBEA-46A5-98BC-CA41A7DBB761}" destId="{DE2B4424-17B1-4404-A13F-04051C43B79D}" srcOrd="12" destOrd="0" presId="urn:microsoft.com/office/officeart/2005/8/layout/target3"/>
    <dgm:cxn modelId="{9F355FB9-20F5-431A-B152-A875577B2732}" type="presParOf" srcId="{2D933DCE-BBEA-46A5-98BC-CA41A7DBB761}" destId="{555607BD-8A1D-4EBB-825A-8C74A1FB0FFC}" srcOrd="13" destOrd="0" presId="urn:microsoft.com/office/officeart/2005/8/layout/target3"/>
    <dgm:cxn modelId="{8A197760-0FCD-4F9F-9B02-9421FB667901}" type="presParOf" srcId="{2D933DCE-BBEA-46A5-98BC-CA41A7DBB761}" destId="{AAB7E4A6-9D01-402C-9D7A-6D30767F0B58}" srcOrd="14" destOrd="0" presId="urn:microsoft.com/office/officeart/2005/8/layout/target3"/>
    <dgm:cxn modelId="{73BEE985-2F21-4E1C-8954-3F33B9FF089E}" type="presParOf" srcId="{2D933DCE-BBEA-46A5-98BC-CA41A7DBB761}" destId="{359A210A-E8C9-4FD6-9BC7-434F4455A6B5}" srcOrd="15" destOrd="0" presId="urn:microsoft.com/office/officeart/2005/8/layout/target3"/>
    <dgm:cxn modelId="{5886AC9E-7764-4DA8-BD86-455F1A530DE6}" type="presParOf" srcId="{2D933DCE-BBEA-46A5-98BC-CA41A7DBB761}" destId="{36B74B1E-3C18-4C06-BA03-CB2EB266F8FF}" srcOrd="16" destOrd="0" presId="urn:microsoft.com/office/officeart/2005/8/layout/target3"/>
    <dgm:cxn modelId="{60A42852-8CD3-48E1-8F98-6A3BEDFA724A}" type="presParOf" srcId="{2D933DCE-BBEA-46A5-98BC-CA41A7DBB761}" destId="{94413E88-B296-45A5-9057-6B5765B63A8F}" srcOrd="17" destOrd="0" presId="urn:microsoft.com/office/officeart/2005/8/layout/target3"/>
    <dgm:cxn modelId="{E6987DFD-3E2D-46F2-980A-854452181FFE}" type="presParOf" srcId="{2D933DCE-BBEA-46A5-98BC-CA41A7DBB761}" destId="{5A434D34-FA65-40B0-A4CE-3A1E2B14A215}" srcOrd="18" destOrd="0" presId="urn:microsoft.com/office/officeart/2005/8/layout/target3"/>
    <dgm:cxn modelId="{8267EB05-387A-486D-8431-A1B672B196AC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VY_22_INOVACE_02_36_Opakování 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Anglický jazyk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92927E-9F72-49F4-AC9F-6EC3D4A9FF2F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7005EC-7546-406E-BA9A-DE805A6853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70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479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17024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31706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273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7825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058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244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512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98110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21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274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D0CC59-D9A8-44D3-A54E-3FCD1BDC45EA}" type="datetimeFigureOut">
              <a:rPr lang="cs-CZ" smtClean="0"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81118-10A3-443E-B581-D499E2832E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593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33618596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627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Materiál slouží k procvičení učiva pátého ročníku.</a:t>
            </a:r>
          </a:p>
          <a:p>
            <a:r>
              <a:rPr lang="cs-CZ" dirty="0" smtClean="0"/>
              <a:t>Žáci si zopakují přítomný čas prostý, průběhový, budovy, předložky a číslovky.</a:t>
            </a:r>
          </a:p>
          <a:p>
            <a:r>
              <a:rPr lang="cs-CZ" dirty="0" smtClean="0"/>
              <a:t>Materiál doporučuji prezentovat na interaktivní tabuli.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608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Přítomný čas prostý</a:t>
            </a:r>
            <a:br>
              <a:rPr lang="cs-CZ" dirty="0" smtClean="0"/>
            </a:br>
            <a:r>
              <a:rPr lang="cs-CZ" dirty="0" smtClean="0"/>
              <a:t>/čti a překládej/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Eve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tennis</a:t>
            </a:r>
            <a:r>
              <a:rPr lang="cs-CZ" dirty="0" smtClean="0"/>
              <a:t> but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play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Tom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hockey</a:t>
            </a:r>
            <a:r>
              <a:rPr lang="cs-CZ" dirty="0" smtClean="0"/>
              <a:t> but he </a:t>
            </a:r>
            <a:r>
              <a:rPr lang="cs-CZ" dirty="0" err="1" smtClean="0"/>
              <a:t>doesn´t</a:t>
            </a:r>
            <a:r>
              <a:rPr lang="cs-CZ" dirty="0" smtClean="0"/>
              <a:t> play </a:t>
            </a:r>
            <a:r>
              <a:rPr lang="cs-CZ" dirty="0" err="1" smtClean="0"/>
              <a:t>tennis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Kim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darts</a:t>
            </a:r>
            <a:r>
              <a:rPr lang="cs-CZ" dirty="0" smtClean="0"/>
              <a:t> but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play basketball.</a:t>
            </a:r>
          </a:p>
          <a:p>
            <a:r>
              <a:rPr lang="cs-CZ" dirty="0" err="1" smtClean="0"/>
              <a:t>Tim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diving</a:t>
            </a:r>
            <a:r>
              <a:rPr lang="cs-CZ" dirty="0" smtClean="0"/>
              <a:t> but he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football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Nicola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but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doesn´t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skiing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4716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Přítomný čas průběhový</a:t>
            </a:r>
            <a:br>
              <a:rPr lang="cs-CZ" dirty="0" smtClean="0"/>
            </a:br>
            <a:r>
              <a:rPr lang="cs-CZ" dirty="0" smtClean="0"/>
              <a:t>/čti a dopiš koncovku -</a:t>
            </a:r>
            <a:r>
              <a:rPr lang="cs-CZ" dirty="0" err="1" smtClean="0"/>
              <a:t>ing</a:t>
            </a:r>
            <a:r>
              <a:rPr lang="cs-CZ" dirty="0" smtClean="0"/>
              <a:t>/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8983840"/>
              </p:ext>
            </p:extLst>
          </p:nvPr>
        </p:nvGraphicFramePr>
        <p:xfrm>
          <a:off x="457200" y="1600200"/>
          <a:ext cx="82296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Read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Play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Swimm</a:t>
                      </a:r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Listen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Speak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Write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932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a přelož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supermarket?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post </a:t>
            </a:r>
            <a:r>
              <a:rPr lang="cs-CZ" dirty="0" err="1" smtClean="0"/>
              <a:t>office</a:t>
            </a:r>
            <a:r>
              <a:rPr lang="cs-CZ" dirty="0" smtClean="0"/>
              <a:t>?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opposite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hotel?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museum and station.</a:t>
            </a:r>
          </a:p>
          <a:p>
            <a:r>
              <a:rPr lang="cs-CZ" dirty="0" err="1" smtClean="0"/>
              <a:t>Where´s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? </a:t>
            </a: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9398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vypočítej a napiš správný výsledek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45 – 6 =</a:t>
            </a:r>
          </a:p>
          <a:p>
            <a:r>
              <a:rPr lang="cs-CZ" dirty="0" smtClean="0"/>
              <a:t>49 + 27 =</a:t>
            </a:r>
          </a:p>
          <a:p>
            <a:r>
              <a:rPr lang="cs-CZ" dirty="0" smtClean="0"/>
              <a:t>97 – 67 =</a:t>
            </a:r>
          </a:p>
          <a:p>
            <a:r>
              <a:rPr lang="cs-CZ" dirty="0" smtClean="0"/>
              <a:t>51 + 22 =</a:t>
            </a:r>
          </a:p>
          <a:p>
            <a:r>
              <a:rPr lang="cs-CZ" dirty="0" smtClean="0"/>
              <a:t>100 – 52 =</a:t>
            </a:r>
          </a:p>
          <a:p>
            <a:r>
              <a:rPr lang="cs-CZ" dirty="0" smtClean="0"/>
              <a:t>78 + 60 = </a:t>
            </a:r>
          </a:p>
          <a:p>
            <a:r>
              <a:rPr lang="cs-CZ" dirty="0" smtClean="0"/>
              <a:t>81 – 80 =</a:t>
            </a:r>
          </a:p>
          <a:p>
            <a:r>
              <a:rPr lang="cs-CZ" dirty="0" smtClean="0"/>
              <a:t>69 + 13 =</a:t>
            </a:r>
          </a:p>
          <a:p>
            <a:r>
              <a:rPr lang="cs-CZ" dirty="0" smtClean="0"/>
              <a:t>85 – 32 =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4754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251</Words>
  <Application>Microsoft Office PowerPoint</Application>
  <PresentationFormat>Předvádění na obrazovce (4:3)</PresentationFormat>
  <Paragraphs>43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Přítomný čas prostý /čti a překládej/</vt:lpstr>
      <vt:lpstr>Přítomný čas průběhový /čti a dopiš koncovku -ing/</vt:lpstr>
      <vt:lpstr>Čti a přelož</vt:lpstr>
      <vt:lpstr>Příklady vypočítej a napiš správný výsledek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4</cp:revision>
  <dcterms:created xsi:type="dcterms:W3CDTF">2012-07-04T20:24:08Z</dcterms:created>
  <dcterms:modified xsi:type="dcterms:W3CDTF">2012-12-01T17:32:59Z</dcterms:modified>
</cp:coreProperties>
</file>