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7" r:id="rId3"/>
    <p:sldId id="259" r:id="rId4"/>
    <p:sldId id="265" r:id="rId5"/>
    <p:sldId id="260" r:id="rId6"/>
    <p:sldId id="261" r:id="rId7"/>
    <p:sldId id="268" r:id="rId8"/>
    <p:sldId id="267" r:id="rId9"/>
    <p:sldId id="266" r:id="rId10"/>
    <p:sldId id="269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46E6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1" autoAdjust="0"/>
    <p:restoredTop sz="94660"/>
  </p:normalViewPr>
  <p:slideViewPr>
    <p:cSldViewPr>
      <p:cViewPr varScale="1">
        <p:scale>
          <a:sx n="66" d="100"/>
          <a:sy n="66" d="100"/>
        </p:scale>
        <p:origin x="-90" y="-8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6A0E6077-0AC6-4291-B6F7-5F4E2DB0DC35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0D53E53-AD33-438A-B452-9B5F3D5EB5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3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wmf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035636"/>
              </p:ext>
            </p:extLst>
          </p:nvPr>
        </p:nvGraphicFramePr>
        <p:xfrm>
          <a:off x="539552" y="1340767"/>
          <a:ext cx="6408712" cy="32854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61098"/>
                <a:gridCol w="4847614"/>
              </a:tblGrid>
              <a:tr h="35937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5937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Vlasta </a:t>
                      </a:r>
                      <a:r>
                        <a:rPr lang="cs-CZ" dirty="0" err="1" smtClean="0"/>
                        <a:t>Fitzová</a:t>
                      </a:r>
                      <a:r>
                        <a:rPr lang="cs-CZ" dirty="0" smtClean="0"/>
                        <a:t>  </a:t>
                      </a:r>
                      <a:r>
                        <a:rPr lang="cs-CZ" dirty="0" err="1" smtClean="0"/>
                        <a:t>Mgr</a:t>
                      </a:r>
                      <a:endParaRPr lang="cs-CZ" dirty="0"/>
                    </a:p>
                  </a:txBody>
                  <a:tcPr anchor="ctr"/>
                </a:tc>
              </a:tr>
              <a:tr h="62028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VY_32_Inovace_2.2.2</a:t>
                      </a:r>
                      <a:r>
                        <a:rPr lang="cs-CZ" baseline="0" dirty="0" smtClean="0"/>
                        <a:t>  Rostliny volně rostoucí a pokojové</a:t>
                      </a:r>
                      <a:endParaRPr lang="cs-CZ" dirty="0"/>
                    </a:p>
                  </a:txBody>
                  <a:tcPr anchor="ctr"/>
                </a:tc>
              </a:tr>
              <a:tr h="359373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Člověk a jeho svět </a:t>
                      </a:r>
                      <a:endParaRPr lang="cs-CZ" dirty="0"/>
                    </a:p>
                  </a:txBody>
                  <a:tcPr anchor="ctr"/>
                </a:tc>
              </a:tr>
              <a:tr h="359373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62028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Materiál je určen žákům </a:t>
                      </a:r>
                      <a:r>
                        <a:rPr lang="cs-CZ" smtClean="0"/>
                        <a:t>2. ročníku </a:t>
                      </a:r>
                      <a:r>
                        <a:rPr lang="cs-CZ" dirty="0" smtClean="0"/>
                        <a:t>jako osvojení  a upevňování poznatků o rozdělení</a:t>
                      </a:r>
                      <a:r>
                        <a:rPr lang="cs-CZ" baseline="0" dirty="0" smtClean="0"/>
                        <a:t> rostlin s důrazem na rostliny pokojové.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12792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052737"/>
            <a:ext cx="7200800" cy="2016223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Šel zahradník do zahrady</a:t>
            </a:r>
            <a:br>
              <a:rPr lang="cs-CZ" sz="3200" dirty="0" smtClean="0">
                <a:solidFill>
                  <a:srgbClr val="7030A0"/>
                </a:solidFill>
              </a:rPr>
            </a:br>
            <a:r>
              <a:rPr lang="cs-CZ" sz="3200" dirty="0" smtClean="0">
                <a:solidFill>
                  <a:srgbClr val="7030A0"/>
                </a:solidFill>
              </a:rPr>
              <a:t>s motykou, s motykou. </a:t>
            </a:r>
            <a:br>
              <a:rPr lang="cs-CZ" sz="3200" dirty="0" smtClean="0">
                <a:solidFill>
                  <a:srgbClr val="7030A0"/>
                </a:solidFill>
              </a:rPr>
            </a:br>
            <a:r>
              <a:rPr lang="cs-CZ" sz="3200" dirty="0" smtClean="0">
                <a:solidFill>
                  <a:srgbClr val="7030A0"/>
                </a:solidFill>
              </a:rPr>
              <a:t>Vykopal tam rozmarýnu velikou, velikou.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3608" y="3068960"/>
            <a:ext cx="6996520" cy="271865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7030A0"/>
                </a:solidFill>
                <a:latin typeface="+mj-lt"/>
              </a:rPr>
              <a:t>Nebyla to rozmarýna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+mj-lt"/>
              </a:rPr>
              <a:t>byl to křen, byl to křen – 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+mj-lt"/>
              </a:rPr>
              <a:t>vyhodil ho zahradníček 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+mj-lt"/>
              </a:rPr>
              <a:t>oknem ven, oknem ven.</a:t>
            </a:r>
            <a:endParaRPr lang="cs-CZ" sz="3200" dirty="0">
              <a:solidFill>
                <a:srgbClr val="7030A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449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k využít křen pro zdraví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190500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 descr="http://upload.wikimedia.org/wikipedia/commons/b/b6/Armoracia_rustican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67" y="2564904"/>
            <a:ext cx="2752725" cy="3395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 descr="korsika-rozmaryn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90563"/>
            <a:ext cx="3362325" cy="2521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Rozmarý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475" y="3429000"/>
            <a:ext cx="3875405" cy="28765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3131840" y="1340768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KŘEN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64445" y="3412148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ROZMARÝN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949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5596" y="764704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6600"/>
                </a:solidFill>
              </a:rPr>
              <a:t>Do jaké skupiny patřím?</a:t>
            </a:r>
            <a:endParaRPr lang="cs-CZ" b="1" dirty="0">
              <a:solidFill>
                <a:srgbClr val="006600"/>
              </a:solidFill>
            </a:endParaRPr>
          </a:p>
        </p:txBody>
      </p:sp>
      <p:pic>
        <p:nvPicPr>
          <p:cNvPr id="1027" name="Picture 3" descr="C:\Users\fitzova\AppData\Local\Microsoft\Windows\Temporary Internet Files\Content.IE5\O4PZIY3K\MP9004386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1772817"/>
            <a:ext cx="2376264" cy="418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itzova\AppData\Local\Microsoft\Windows\Temporary Internet Files\Content.IE5\PSBFHVVI\MP90014531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359" y="1701272"/>
            <a:ext cx="2359152" cy="421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5" y="5949280"/>
            <a:ext cx="2160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stromy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11884" y="594927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keře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59226" y="5949278"/>
            <a:ext cx="2464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byliny-květiny</a:t>
            </a:r>
            <a:endParaRPr lang="cs-CZ" sz="2400" b="1" dirty="0"/>
          </a:p>
        </p:txBody>
      </p:sp>
      <p:pic>
        <p:nvPicPr>
          <p:cNvPr id="3074" name="Picture 2" descr="náhled obrázk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890" y="4045753"/>
            <a:ext cx="1984252" cy="190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puvodnikere.cz/images/stories/virtuemart/product/bez%20cern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23855"/>
            <a:ext cx="2448272" cy="223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16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03" y="1052736"/>
            <a:ext cx="2097491" cy="198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fitzova\AppData\Local\Microsoft\Windows\Temporary Internet Files\Content.IE5\50RHYVP1\MP90044838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275" y="3787897"/>
            <a:ext cx="2383863" cy="178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fitzova\AppData\Local\Microsoft\Windows\Temporary Internet Files\Content.IE5\PSBFHVVI\MP90017845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808" y="697097"/>
            <a:ext cx="2901625" cy="193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644090" y="541049"/>
            <a:ext cx="2539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POJMENUJ  NÁS: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D:\Pro dumy\asparagus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707" y="3394782"/>
            <a:ext cx="2618607" cy="251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Pro dumy\SAM_48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23" y="921667"/>
            <a:ext cx="2043951" cy="286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894064" y="3025450"/>
            <a:ext cx="84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RŮŽE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72781" y="2627455"/>
            <a:ext cx="2307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SLUNEČNICE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48101" y="5665201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JAHODNÍK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78800" y="5938606"/>
            <a:ext cx="1715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ASPARÁGUS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73429" y="5686717"/>
            <a:ext cx="1466745" cy="382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b="1" dirty="0" smtClean="0"/>
              <a:t>KAKTUS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45572" y="3781792"/>
            <a:ext cx="1694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ORCHIDEA</a:t>
            </a:r>
            <a:endParaRPr lang="cs-CZ" b="1" dirty="0"/>
          </a:p>
        </p:txBody>
      </p:sp>
      <p:pic>
        <p:nvPicPr>
          <p:cNvPr id="3074" name="Picture 2" descr="C:\Users\fitzova\AppData\Local\Microsoft\Windows\Temporary Internet Files\Content.IE5\2DQL28IC\MP90040314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874" y="4345825"/>
            <a:ext cx="2073800" cy="138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69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fitzova\AppData\Local\Microsoft\Windows\Temporary Internet Files\Content.IE5\50RHYVP1\MC9002376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56416"/>
            <a:ext cx="1957387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 descr="http://abecedazahrady.dama.cz/GetFile.aspx?id_file=980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11" y="2395954"/>
            <a:ext cx="285750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ovéPole 1"/>
          <p:cNvSpPr txBox="1"/>
          <p:nvPr/>
        </p:nvSpPr>
        <p:spPr>
          <a:xfrm>
            <a:off x="1619672" y="467961"/>
            <a:ext cx="24311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6600"/>
                </a:solidFill>
              </a:rPr>
              <a:t>ZNÁŠ NÁS?</a:t>
            </a:r>
            <a:endParaRPr lang="cs-CZ" sz="3200" b="1" dirty="0">
              <a:solidFill>
                <a:srgbClr val="006600"/>
              </a:solidFill>
            </a:endParaRPr>
          </a:p>
        </p:txBody>
      </p:sp>
      <p:pic>
        <p:nvPicPr>
          <p:cNvPr id="3" name="Picture 2" descr="D:\Pro dumy\O34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976360"/>
            <a:ext cx="2346176" cy="17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Pro dumy\SAM_48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84085"/>
            <a:ext cx="2899946" cy="220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9730" y="3293615"/>
            <a:ext cx="2701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MUŠKÁT - PELARGONIE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33356" y="277817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AFRIKÁN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71304" y="5868710"/>
            <a:ext cx="257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AFRICKÁ  FIALKA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58195" y="590032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FÍKUS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15298" y="5715655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KAKTUS</a:t>
            </a:r>
            <a:endParaRPr lang="cs-CZ" b="1" dirty="0"/>
          </a:p>
        </p:txBody>
      </p:sp>
      <p:pic>
        <p:nvPicPr>
          <p:cNvPr id="1026" name="Picture 2" descr="E:\Obraz0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799" y="3805680"/>
            <a:ext cx="1749484" cy="204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68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fitzova\AppData\Local\Microsoft\Windows\Temporary Internet Files\Content.IE5\9S3725G8\MP9004023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577" y="1125197"/>
            <a:ext cx="2437311" cy="194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fitzova\AppData\Local\Microsoft\Windows\Temporary Internet Files\Content.IE5\O4PZIY3K\MC9003586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908720"/>
            <a:ext cx="2380627" cy="210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fitzova\AppData\Local\Microsoft\Windows\Temporary Internet Files\Content.IE5\9S3725G8\MP90044828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469187"/>
            <a:ext cx="3705354" cy="246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fitzova\AppData\Local\Microsoft\Windows\Temporary Internet Files\Content.IE5\O4PZIY3K\MP9004277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524" y="3469187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fitzova\AppData\Local\Microsoft\Windows\Temporary Internet Files\Content.IE5\9S3725G8\MC90043688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843" y="692696"/>
            <a:ext cx="1912469" cy="191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475656" y="319786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KOPRETINY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27818" y="3075046"/>
            <a:ext cx="1118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JIŘINKY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59569" y="2705714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MACEŠKY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79628" y="5980638"/>
            <a:ext cx="1208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TULIPÁNY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79121" y="5747492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NARCIS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548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6637468" cy="108012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PATŘÍME MEZI    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5445224"/>
            <a:ext cx="6637467" cy="342389"/>
          </a:xfrm>
        </p:spPr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2128381"/>
            <a:ext cx="2232248" cy="64633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B050"/>
            </a:solidFill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STROMY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4792" y="3080861"/>
            <a:ext cx="1368152" cy="64633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KEŘE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4149080"/>
            <a:ext cx="1728192" cy="64633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BYLINY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01800" y="4106024"/>
            <a:ext cx="5760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8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21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559" y="692696"/>
            <a:ext cx="7024744" cy="18002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/>
            </a:r>
            <a:br>
              <a:rPr lang="cs-CZ" b="1" dirty="0" smtClean="0">
                <a:solidFill>
                  <a:srgbClr val="7030A0"/>
                </a:solidFill>
              </a:rPr>
            </a:br>
            <a:r>
              <a:rPr lang="cs-CZ" b="1" dirty="0">
                <a:solidFill>
                  <a:srgbClr val="7030A0"/>
                </a:solidFill>
              </a:rPr>
              <a:t/>
            </a:r>
            <a:br>
              <a:rPr lang="cs-CZ" b="1" dirty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rgbClr val="7030A0"/>
                </a:solidFill>
              </a:rPr>
              <a:t>VYJMENUJ  POKOJOVÉ </a:t>
            </a:r>
            <a:br>
              <a:rPr lang="cs-CZ" b="1" dirty="0" smtClean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rgbClr val="7030A0"/>
                </a:solidFill>
              </a:rPr>
              <a:t>KVĚTINY.</a:t>
            </a:r>
            <a:br>
              <a:rPr lang="cs-CZ" b="1" dirty="0" smtClean="0">
                <a:solidFill>
                  <a:srgbClr val="7030A0"/>
                </a:solidFill>
              </a:rPr>
            </a:b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3" name="Obrázek 2" descr="http://abecedazahrady.dama.cz/GetFile.aspx?id_file=980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988840"/>
            <a:ext cx="1227697" cy="2056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D:\Pro dumy\asparagu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050485"/>
            <a:ext cx="1901373" cy="182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fitzova\AppData\Local\Microsoft\Windows\Temporary Internet Files\Content.IE5\7C3E8TNS\MP9004329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599" y="4437112"/>
            <a:ext cx="1148031" cy="171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Pro dumy\SAM_48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208" y="4149080"/>
            <a:ext cx="1296144" cy="1817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fitzova\AppData\Local\Microsoft\Windows\Temporary Internet Files\Content.IE5\9JGIRU9R\MC90012334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787" y="1717680"/>
            <a:ext cx="1757271" cy="157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Obraz01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475" y="4267111"/>
            <a:ext cx="1456583" cy="169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90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7030A0"/>
                </a:solidFill>
              </a:rPr>
              <a:t>ŘEKNI, JAK SE O NĚ  STARÁŠ.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1" y="1988840"/>
            <a:ext cx="1463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zalévám  je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66902" y="4653136"/>
            <a:ext cx="1779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utírám  jim listy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43888" y="1844824"/>
            <a:ext cx="1669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trhám jim listy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29452" y="2596262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dám  je na světlo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73785" y="408007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dám  je do postele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68072" y="2780928"/>
            <a:ext cx="1521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mačkám  je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61815" y="2959785"/>
            <a:ext cx="223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dám na ně noviny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78411" y="3895410"/>
            <a:ext cx="2186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strkám  je pod stůl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27971" y="4828335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mám  je v lednici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51358" y="3429000"/>
            <a:ext cx="1516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jsou v  teple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5733256"/>
            <a:ext cx="7696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7030A0"/>
                </a:solidFill>
              </a:rPr>
              <a:t>N</a:t>
            </a:r>
            <a:r>
              <a:rPr lang="cs-CZ" sz="3200" b="1" dirty="0" smtClean="0">
                <a:solidFill>
                  <a:srgbClr val="7030A0"/>
                </a:solidFill>
              </a:rPr>
              <a:t>amaluj některou pokojovou květinu.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30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6637468" cy="1872208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POUŽITÉ ZDROJE:</a:t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6637467" cy="6679093"/>
          </a:xfrm>
        </p:spPr>
        <p:txBody>
          <a:bodyPr/>
          <a:lstStyle/>
          <a:p>
            <a:r>
              <a:rPr lang="cs-CZ" dirty="0"/>
              <a:t>PAZDERA, Zdeněk. </a:t>
            </a:r>
            <a:r>
              <a:rPr lang="cs-CZ" i="1" dirty="0"/>
              <a:t>Herbář </a:t>
            </a:r>
            <a:r>
              <a:rPr lang="cs-CZ" i="1" dirty="0" err="1"/>
              <a:t>Wendys</a:t>
            </a:r>
            <a:r>
              <a:rPr lang="cs-CZ" dirty="0"/>
              <a:t> [online]. [cit. 25.10.2012]. Dostupný na WWW: &lt;http://botanika.wendys.cz&gt;.</a:t>
            </a:r>
          </a:p>
          <a:p>
            <a:r>
              <a:rPr lang="cs-CZ" dirty="0" smtClean="0"/>
              <a:t>Obrázky z galerie Klipart</a:t>
            </a:r>
          </a:p>
          <a:p>
            <a:r>
              <a:rPr lang="cs-CZ" dirty="0" smtClean="0"/>
              <a:t>Vlastní 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714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249</TotalTime>
  <Words>198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Austin</vt:lpstr>
      <vt:lpstr>Prezentace aplikace PowerPoint</vt:lpstr>
      <vt:lpstr>Šel zahradník do zahrady s motykou, s motykou.  Vykopal tam rozmarýnu velikou, velikou.</vt:lpstr>
      <vt:lpstr>Prezentace aplikace PowerPoint</vt:lpstr>
      <vt:lpstr>Do jaké skupiny patřím?</vt:lpstr>
      <vt:lpstr>Prezentace aplikace PowerPoint</vt:lpstr>
      <vt:lpstr>Prezentace aplikace PowerPoint</vt:lpstr>
      <vt:lpstr>Prezentace aplikace PowerPoint</vt:lpstr>
      <vt:lpstr>PATŘÍME MEZI    </vt:lpstr>
      <vt:lpstr>  VYJMENUJ  POKOJOVÉ  KVĚTINY. </vt:lpstr>
      <vt:lpstr>ŘEKNI, JAK SE O NĚ  STARÁŠ.</vt:lpstr>
      <vt:lpstr>POUŽITÉ ZDROJE: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</dc:title>
  <dc:creator>Vlasta Fitzová</dc:creator>
  <cp:lastModifiedBy>Vlasta Fitzová</cp:lastModifiedBy>
  <cp:revision>26</cp:revision>
  <dcterms:created xsi:type="dcterms:W3CDTF">2012-10-22T17:46:48Z</dcterms:created>
  <dcterms:modified xsi:type="dcterms:W3CDTF">2012-11-02T12:39:03Z</dcterms:modified>
</cp:coreProperties>
</file>