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1" r:id="rId3"/>
    <p:sldId id="258" r:id="rId4"/>
    <p:sldId id="259" r:id="rId5"/>
    <p:sldId id="263" r:id="rId6"/>
    <p:sldId id="265" r:id="rId7"/>
    <p:sldId id="264" r:id="rId8"/>
    <p:sldId id="267" r:id="rId9"/>
    <p:sldId id="26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2BD85D-D2A4-4192-9A83-DAB700430A92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E7D9589-35F5-4464-9DB0-CCC6FF752D5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eg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wmf"/><Relationship Id="rId9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3.jpe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wmf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7" Type="http://schemas.openxmlformats.org/officeDocument/2006/relationships/image" Target="../media/image4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wmf"/><Relationship Id="rId5" Type="http://schemas.openxmlformats.org/officeDocument/2006/relationships/image" Target="../media/image38.jpeg"/><Relationship Id="rId4" Type="http://schemas.openxmlformats.org/officeDocument/2006/relationships/image" Target="../media/image3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4292500"/>
              </p:ext>
            </p:extLst>
          </p:nvPr>
        </p:nvGraphicFramePr>
        <p:xfrm>
          <a:off x="1524000" y="1397000"/>
          <a:ext cx="6720408" cy="3042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Vlasta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Fitzová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Mgr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mtClean="0"/>
                        <a:t>VY_32_Inovace_2.2.7</a:t>
                      </a:r>
                      <a:r>
                        <a:rPr lang="cs-CZ" baseline="0" smtClean="0"/>
                        <a:t> Zelenina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Člověk</a:t>
                      </a:r>
                      <a:r>
                        <a:rPr lang="cs-CZ" baseline="0" dirty="0" smtClean="0"/>
                        <a:t> a </a:t>
                      </a:r>
                      <a:r>
                        <a:rPr lang="cs-CZ" baseline="0" smtClean="0"/>
                        <a:t>jeho svět  2.ročník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0"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 je určena pro žáky 2. třídy.</a:t>
                      </a:r>
                    </a:p>
                    <a:p>
                      <a:r>
                        <a:rPr kumimoji="0"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Nové</a:t>
                      </a:r>
                      <a:r>
                        <a:rPr kumimoji="0"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učivo navazuje na dovednosti a znalosti žáků.</a:t>
                      </a:r>
                      <a:endParaRPr kumimoji="0" lang="cs-CZ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1196752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97286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6"/>
          <p:cNvSpPr txBox="1">
            <a:spLocks/>
          </p:cNvSpPr>
          <p:nvPr/>
        </p:nvSpPr>
        <p:spPr>
          <a:xfrm>
            <a:off x="467544" y="2996952"/>
            <a:ext cx="8107136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Znáte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tlustou holčičku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? Nosí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žlutou sukničku.</a:t>
            </a:r>
            <a:b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Když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jsme ji svlékali, všichni jsme plakali.</a:t>
            </a:r>
          </a:p>
          <a:p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692696"/>
            <a:ext cx="7772400" cy="1470025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solidFill>
                  <a:srgbClr val="C00000"/>
                </a:solidFill>
              </a:rPr>
              <a:t>Sedí panna ve světnici, vlasy má až na ulici.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C:\Users\fitzova\AppData\Local\Microsoft\Windows\Temporary Internet Files\Content.IE5\YD3IGR1L\MC9001915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847" y="1196752"/>
            <a:ext cx="1723726" cy="139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fitzova\AppData\Local\Microsoft\Windows\Temporary Internet Files\Content.IE5\R08YUPTO\MC9001916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46188">
            <a:off x="6903207" y="3936972"/>
            <a:ext cx="1812672" cy="149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86898" y="5337747"/>
            <a:ext cx="6057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Budeme se učit o zelenině.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95418" y="5996226"/>
            <a:ext cx="42839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C00000"/>
                </a:solidFill>
              </a:rPr>
              <a:t>POJMENUJ MĚ!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145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fitzova\AppData\Local\Microsoft\Windows\Temporary Internet Files\Content.IE5\C4GESJ0Z\MP9001444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734" y="2570171"/>
            <a:ext cx="2212941" cy="1467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fitzova\AppData\Local\Microsoft\Windows\Temporary Internet Files\Content.IE5\YD3IGR1L\MP90038787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67" y="-16376"/>
            <a:ext cx="1537854" cy="215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fitzova\AppData\Local\Microsoft\Windows\Temporary Internet Files\Content.IE5\T3WL8JNB\MP90038786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758" y="120903"/>
            <a:ext cx="1519005" cy="212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fitzova\AppData\Local\Microsoft\Windows\Temporary Internet Files\Content.IE5\YD3IGR1L\MP90038785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943" y="120903"/>
            <a:ext cx="1479582" cy="207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fitzova\AppData\Local\Microsoft\Windows\Temporary Internet Files\Content.IE5\T3WL8JNB\MP90038786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41" y="2393086"/>
            <a:ext cx="1506412" cy="211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fitzova\AppData\Local\Microsoft\Windows\Temporary Internet Files\Content.IE5\C4GESJ0Z\MP90039892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466" y="77673"/>
            <a:ext cx="2570330" cy="146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C:\Users\fitzova\AppData\Local\Microsoft\Windows\Temporary Internet Files\Content.IE5\YD3IGR1L\MP900387898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957" y="4663594"/>
            <a:ext cx="2494493" cy="1779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4" descr="C:\Users\fitzova\AppData\Local\Microsoft\Windows\Temporary Internet Files\Content.IE5\T3WL8JNB\MC90019338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337690" y="355995"/>
            <a:ext cx="2184425" cy="141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 descr="C:\Users\fitzova\AppData\Local\Microsoft\Windows\Temporary Internet Files\Content.IE5\T3WL8JNB\MP900313729[1]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109" y="2039787"/>
            <a:ext cx="4317938" cy="2849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9" descr="C:\Users\fitzova\AppData\Local\Microsoft\Windows\Temporary Internet Files\Content.IE5\C4GESJ0Z\MP900402510[2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924" y="4797152"/>
            <a:ext cx="2060848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fitzova\AppData\Local\Microsoft\Windows\Temporary Internet Files\Content.IE5\R08YUPTO\MC90021535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307" y="4991639"/>
            <a:ext cx="3541414" cy="167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982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fitzova\AppData\Local\Microsoft\Windows\Temporary Internet Files\Content.IE5\C4GESJ0Z\MC9002149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725" y="2414835"/>
            <a:ext cx="1863505" cy="22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itzova\AppData\Local\Microsoft\Windows\Temporary Internet Files\Content.IE5\C4GESJ0Z\MP9004484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274" y="0"/>
            <a:ext cx="3419872" cy="227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itzova\AppData\Local\Microsoft\Windows\Temporary Internet Files\Content.IE5\C4GESJ0Z\MC9003313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185" y="2605646"/>
            <a:ext cx="1360487" cy="179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fitzova\AppData\Local\Microsoft\Windows\Temporary Internet Files\Content.IE5\C4GESJ0Z\MP9003878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88" y="2570395"/>
            <a:ext cx="2304256" cy="1643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itzova\AppData\Local\Microsoft\Windows\Temporary Internet Files\Content.IE5\T3WL8JNB\MP900178071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716" y="4559140"/>
            <a:ext cx="3430339" cy="228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fitzova\AppData\Local\Microsoft\Windows\Temporary Internet Files\Content.IE5\YD3IGR1L\MC90011242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5" y="4678992"/>
            <a:ext cx="2835320" cy="189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fitzova\AppData\Local\Microsoft\Windows\Temporary Internet Files\Content.IE5\T3WL8JNB\MC900441780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252" y="-151437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fitzova\AppData\Local\Microsoft\Windows\Temporary Internet Files\Content.IE5\YD3IGR1L\MP900387866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53032" y="168227"/>
            <a:ext cx="1520568" cy="213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 descr="C:\Users\fitzova\AppData\Local\Microsoft\Windows\Temporary Internet Files\Content.IE5\C4GESJ0Z\MP90040655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70286"/>
            <a:ext cx="1620281" cy="2429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itzova\AppData\Local\Microsoft\Windows\Temporary Internet Files\Content.IE5\R08YUPTO\MP90043073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97" y="4601718"/>
            <a:ext cx="2312719" cy="230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80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75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Ze zeleniny  jíme  jen její určitou část: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162438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PLODY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 descr="C:\Users\fitzova\AppData\Local\Microsoft\Windows\Temporary Internet Files\Content.IE5\C4GESJ0Z\MP900387862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380" y="1482380"/>
            <a:ext cx="130454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itzova\AppData\Local\Microsoft\Windows\Temporary Internet Files\Content.IE5\R08YUPTO\MP90017807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992" y="1221581"/>
            <a:ext cx="2547884" cy="169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itzova\AppData\Local\Microsoft\Windows\Temporary Internet Files\Content.IE5\YD3IGR1L\MP90038786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974811"/>
            <a:ext cx="2727139" cy="194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itzova\AppData\Local\Microsoft\Windows\Temporary Internet Files\Content.IE5\R08YUPTO\MP90043095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5727">
            <a:off x="6533578" y="1863177"/>
            <a:ext cx="2627784" cy="175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083" y="4793482"/>
            <a:ext cx="1509470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Batang" pitchFamily="18" charset="-127"/>
                <a:ea typeface="Batang" pitchFamily="18" charset="-127"/>
              </a:rPr>
              <a:t>LISTY</a:t>
            </a:r>
            <a:endParaRPr lang="cs-CZ" sz="3200" b="1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1032" name="Picture 8" descr="C:\Users\fitzova\AppData\Local\Microsoft\Windows\Temporary Internet Files\Content.IE5\T3WL8JNB\MC9003313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6901">
            <a:off x="4507883" y="4900372"/>
            <a:ext cx="1811337" cy="176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fitzova\AppData\Local\Microsoft\Windows\Temporary Internet Files\Content.IE5\C4GESJ0Z\MP900448460[2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553" y="4405964"/>
            <a:ext cx="2916878" cy="194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fitzova\AppData\Local\Microsoft\Windows\Temporary Internet Files\Content.IE5\R08YUPTO\MP900144264[1]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165" y="3772270"/>
            <a:ext cx="1923961" cy="298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fitzova\AppData\Local\Microsoft\Windows\Temporary Internet Files\Content.IE5\C4GESJ0Z\MC90008830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700" y="3096499"/>
            <a:ext cx="2463200" cy="83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76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502369"/>
            <a:ext cx="172819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Batang" pitchFamily="18" charset="-127"/>
                <a:ea typeface="Batang" pitchFamily="18" charset="-127"/>
              </a:rPr>
              <a:t>KVĚTY</a:t>
            </a:r>
            <a:endParaRPr lang="cs-CZ" sz="3200" b="1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4293096"/>
            <a:ext cx="1728358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Batang" pitchFamily="18" charset="-127"/>
                <a:ea typeface="Batang" pitchFamily="18" charset="-127"/>
              </a:rPr>
              <a:t>CIBULE</a:t>
            </a:r>
            <a:endParaRPr lang="cs-CZ" sz="3200" b="1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2050" name="Picture 2" descr="C:\Users\fitzova\AppData\Local\Microsoft\Windows\Temporary Internet Files\Content.IE5\YD3IGR1L\MP90031372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928" y="373483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itzova\AppData\Local\Microsoft\Windows\Temporary Internet Files\Content.IE5\T3WL8JNB\MC9002153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653824"/>
            <a:ext cx="2602871" cy="213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itzova\AppData\Local\Microsoft\Windows\Temporary Internet Files\Content.IE5\R08YUPTO\MC9003470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76599">
            <a:off x="1047696" y="1617123"/>
            <a:ext cx="1829714" cy="131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fitzova\AppData\Local\Microsoft\Windows\Temporary Internet Files\Content.IE5\T3WL8JNB\MP90040251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73016"/>
            <a:ext cx="2492896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fitzova\AppData\Local\Microsoft\Windows\Temporary Internet Files\Content.IE5\C4GESJ0Z\MC9002327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741368" y="4572000"/>
            <a:ext cx="3137026" cy="85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fitzova\AppData\Local\Microsoft\Windows\Temporary Internet Files\Content.IE5\T3WL8JNB\MP90040953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83012"/>
            <a:ext cx="259184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79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944924"/>
            <a:ext cx="1728192" cy="5847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Batang" pitchFamily="18" charset="-127"/>
                <a:ea typeface="Batang" pitchFamily="18" charset="-127"/>
              </a:rPr>
              <a:t>KOŘEN</a:t>
            </a:r>
            <a:endParaRPr lang="cs-CZ" sz="3200" b="1" dirty="0"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3074" name="Picture 2" descr="C:\Users\fitzova\AppData\Local\Microsoft\Windows\Temporary Internet Files\Content.IE5\R08YUPTO\MP9003878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628800"/>
            <a:ext cx="2434475" cy="173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fitzova\AppData\Local\Microsoft\Windows\Temporary Internet Files\Content.IE5\T3WL8JNB\MC9003586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84784"/>
            <a:ext cx="2304256" cy="304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fitzova\AppData\Local\Microsoft\Windows\Temporary Internet Files\Content.IE5\T3WL8JNB\MC9002149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73016"/>
            <a:ext cx="1863505" cy="22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50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fitzova\AppData\Local\Microsoft\Windows\Temporary Internet Files\Content.IE5\C4GESJ0Z\MP90043094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-387424"/>
            <a:ext cx="7236296" cy="738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77780" y="6237312"/>
            <a:ext cx="2718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ZOPAKUJ  SI: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6591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548680"/>
            <a:ext cx="17281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  <a:latin typeface="Arabic Typesetting" pitchFamily="66" charset="-78"/>
                <a:cs typeface="Arabic Typesetting" pitchFamily="66" charset="-78"/>
              </a:rPr>
              <a:t>KOŘEN</a:t>
            </a:r>
            <a:endParaRPr lang="cs-CZ" sz="4400" b="1" dirty="0">
              <a:solidFill>
                <a:srgbClr val="C000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51820" y="884039"/>
            <a:ext cx="13681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atin typeface="Arabic Typesetting" pitchFamily="66" charset="-78"/>
                <a:cs typeface="Arabic Typesetting" pitchFamily="66" charset="-78"/>
              </a:rPr>
              <a:t>LIST</a:t>
            </a:r>
            <a:endParaRPr lang="cs-CZ" sz="4400" b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4243735"/>
            <a:ext cx="13681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0070C0"/>
                </a:solidFill>
                <a:latin typeface="Arabic Typesetting" pitchFamily="66" charset="-78"/>
                <a:cs typeface="Arabic Typesetting" pitchFamily="66" charset="-78"/>
              </a:rPr>
              <a:t>KVĚT</a:t>
            </a:r>
            <a:endParaRPr lang="cs-CZ" sz="4400" b="1" dirty="0">
              <a:solidFill>
                <a:srgbClr val="0070C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184068" y="1003375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  <a:latin typeface="Arabic Typesetting" pitchFamily="66" charset="-78"/>
                <a:cs typeface="Arabic Typesetting" pitchFamily="66" charset="-78"/>
              </a:rPr>
              <a:t>PLODY</a:t>
            </a:r>
            <a:endParaRPr lang="cs-CZ" sz="4400" b="1" dirty="0">
              <a:solidFill>
                <a:schemeClr val="accent1">
                  <a:lumMod val="50000"/>
                </a:schemeClr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91490" y="850314"/>
            <a:ext cx="19732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3300"/>
                </a:solidFill>
                <a:latin typeface="Arabic Typesetting" pitchFamily="66" charset="-78"/>
                <a:cs typeface="Arabic Typesetting" pitchFamily="66" charset="-78"/>
              </a:rPr>
              <a:t>CIBULE</a:t>
            </a:r>
            <a:endParaRPr lang="cs-CZ" sz="4400" b="1" dirty="0">
              <a:solidFill>
                <a:srgbClr val="FF3300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1268760"/>
            <a:ext cx="1728192" cy="138499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MRKEV 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PETRŽEL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CELER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99792" y="1644824"/>
            <a:ext cx="1872208" cy="181588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SALÁT</a:t>
            </a:r>
          </a:p>
          <a:p>
            <a:r>
              <a:rPr lang="cs-CZ" sz="2800" b="1" dirty="0" smtClean="0"/>
              <a:t>ŠPENÁT </a:t>
            </a:r>
            <a:r>
              <a:rPr lang="cs-CZ" sz="2800" b="1" dirty="0" smtClean="0"/>
              <a:t>ZELÍ </a:t>
            </a:r>
          </a:p>
          <a:p>
            <a:r>
              <a:rPr lang="cs-CZ" sz="2800" b="1" smtClean="0"/>
              <a:t>MANGOLD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1772816"/>
            <a:ext cx="1872208" cy="267765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PAPRIKA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RAJČE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DÝNĚ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FAZOLE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HRÁCH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OKURKA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91490" y="1961257"/>
            <a:ext cx="1628982" cy="13849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CIBULE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ČESNEK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PÓREK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71600" y="5013176"/>
            <a:ext cx="2160240" cy="954107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BROKOLICE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KVĚTÁK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53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124744"/>
            <a:ext cx="54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POUŽITÉ ZDROJE:</a:t>
            </a:r>
          </a:p>
          <a:p>
            <a:r>
              <a:rPr lang="cs-CZ" dirty="0"/>
              <a:t>Obrázky z galerie Klipart</a:t>
            </a:r>
          </a:p>
          <a:p>
            <a:r>
              <a:rPr lang="cs-CZ" b="1" dirty="0"/>
              <a:t> </a:t>
            </a:r>
            <a:endParaRPr lang="cs-CZ" dirty="0"/>
          </a:p>
          <a:p>
            <a:r>
              <a:rPr lang="cs-CZ" b="1" dirty="0"/>
              <a:t> </a:t>
            </a:r>
            <a:endParaRPr lang="cs-CZ" dirty="0"/>
          </a:p>
          <a:p>
            <a:r>
              <a:rPr lang="cs-CZ" b="1"/>
              <a:t> </a:t>
            </a: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5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124</TotalTime>
  <Words>122</Words>
  <Application>Microsoft Office PowerPoint</Application>
  <PresentationFormat>Předvádění na obrazovce (4:3)</PresentationFormat>
  <Paragraphs>51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Vlasta Fitzová</dc:creator>
  <cp:lastModifiedBy>Vlasta Fitzová</cp:lastModifiedBy>
  <cp:revision>15</cp:revision>
  <dcterms:created xsi:type="dcterms:W3CDTF">2012-11-02T21:06:00Z</dcterms:created>
  <dcterms:modified xsi:type="dcterms:W3CDTF">2012-11-26T14:25:36Z</dcterms:modified>
</cp:coreProperties>
</file>