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9" r:id="rId4"/>
    <p:sldId id="261" r:id="rId5"/>
    <p:sldId id="262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VY_32_INOVACE_04_Vylučovací soustava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Vylučovací soustava člověka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VY_32_INOVACE_04_Vylučovací soustava člověka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Vylučovací soustava člověka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opakování již probraného učiva. Žáci nejprve doplňují chybějící slova a poté spojují slova v pravém sloupci s odpovídajícím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297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Text</a:t>
            </a:r>
            <a:r>
              <a:rPr lang="cs-CZ" baseline="0" dirty="0" smtClean="0"/>
              <a:t> slouží buď k diskuzi nebo samostatné práci </a:t>
            </a:r>
            <a:r>
              <a:rPr lang="cs-CZ" baseline="0" smtClean="0"/>
              <a:t>do sešitů.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10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8/Illu_urinary_system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01860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spojují text s odpovídajícím obrázkem, vpisují do textu správná </a:t>
            </a:r>
            <a:r>
              <a:rPr lang="cs-CZ" sz="2800" dirty="0" smtClean="0"/>
              <a:t>čísla.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06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VYLUČOVACÍ SOUSTAVA ČLOVĚKA</a:t>
            </a:r>
            <a:endParaRPr lang="cs-CZ" sz="3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60395"/>
            <a:ext cx="8229600" cy="2044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Škodliviny, které jsou obsaženy v krvi, zachycují ………………………. .</a:t>
            </a:r>
          </a:p>
          <a:p>
            <a:pPr marL="0" indent="0">
              <a:buNone/>
            </a:pPr>
            <a:r>
              <a:rPr lang="cs-CZ" sz="2400" dirty="0" smtClean="0"/>
              <a:t>Odtud vytékají ……………………… do ………………………   ………………… .</a:t>
            </a:r>
          </a:p>
          <a:p>
            <a:pPr marL="0" indent="0">
              <a:buNone/>
            </a:pPr>
            <a:r>
              <a:rPr lang="cs-CZ" sz="2400" dirty="0" smtClean="0"/>
              <a:t>Z těla odchází …………………….  ……………………..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58419" y="1670869"/>
            <a:ext cx="1107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ledviny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94395" y="2132534"/>
            <a:ext cx="1509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močovody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70478" y="2132533"/>
            <a:ext cx="464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očového</a:t>
            </a:r>
            <a:r>
              <a:rPr lang="cs-CZ" sz="2400" dirty="0" smtClean="0"/>
              <a:t>           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měchýře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47822" y="2592681"/>
            <a:ext cx="5425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močovou             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trubicí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2411760" y="3516969"/>
            <a:ext cx="3390900" cy="2917684"/>
            <a:chOff x="882662" y="3527647"/>
            <a:chExt cx="3390900" cy="2917684"/>
          </a:xfrm>
        </p:grpSpPr>
        <p:pic>
          <p:nvPicPr>
            <p:cNvPr id="1029" name="Picture 5" descr="Soubor:Illu urinary system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2662" y="3527647"/>
              <a:ext cx="3390900" cy="28956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882662" y="3563949"/>
              <a:ext cx="2584931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217346" y="4372410"/>
              <a:ext cx="39626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 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203848" y="4790781"/>
              <a:ext cx="50206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   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190349" y="5344779"/>
              <a:ext cx="50206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   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185300" y="6075999"/>
              <a:ext cx="44916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  </a:t>
              </a:r>
              <a:endParaRPr lang="cs-CZ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7209371" y="5334421"/>
            <a:ext cx="86433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ledvina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209371" y="5875784"/>
            <a:ext cx="11574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močovody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57144" y="4825694"/>
            <a:ext cx="16695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15883" y="4246739"/>
            <a:ext cx="163865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očová trubice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25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čísla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Dospělý člověk má …….. zubů.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Člověk má …… ledviny.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Denně máme vypít …… až ……. litry tekutin.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Tenké střevo dospělého člověka měří ….. až …..</a:t>
            </a:r>
          </a:p>
          <a:p>
            <a:pPr marL="0" indent="0">
              <a:buNone/>
            </a:pPr>
            <a:r>
              <a:rPr lang="cs-CZ" dirty="0" smtClean="0"/>
              <a:t>     metry.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Děťátko se v matčině břiše vyvíjí …… měsíců.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9, 2, 3, 32, 4,2,3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42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čísla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Dospělý člověk má …….. zubů.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Člověk má …… ledviny.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Denně máme vypít …… až ……. litry tekutin.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Tenké střevo dospělého člověka měří ….. až …..</a:t>
            </a:r>
          </a:p>
          <a:p>
            <a:pPr marL="0" indent="0">
              <a:buNone/>
            </a:pPr>
            <a:r>
              <a:rPr lang="cs-CZ" dirty="0" smtClean="0"/>
              <a:t>     metry.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Děťátko se v matčině břiše vyvíjí …… měsíců.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46888" y="155025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10204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6888" y="268681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68681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327159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00392" y="3271593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43711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86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Samostatná práce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si představuješ pod pojmem </a:t>
            </a:r>
            <a:r>
              <a:rPr lang="cs-CZ" sz="2400" i="1" u="sng" dirty="0" smtClean="0"/>
              <a:t>hygienické návyky? </a:t>
            </a:r>
            <a:r>
              <a:rPr lang="cs-CZ" sz="2400" dirty="0" smtClean="0"/>
              <a:t>Obrázky ti napoví.</a:t>
            </a:r>
          </a:p>
          <a:p>
            <a:pPr marL="0" indent="0">
              <a:buNone/>
            </a:pPr>
            <a:endParaRPr lang="cs-CZ" sz="2400" i="1" u="sng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2051" name="Picture 3" descr="C:\Users\ProchazkovaE\AppData\Local\Microsoft\Windows\Temporary Internet Files\Content.IE5\JDMGALS6\MP9004225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58856"/>
            <a:ext cx="1555573" cy="233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JDMGALS6\MC900440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40" y="2788785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R6TMH8UR\MC900355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4529750"/>
            <a:ext cx="157916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O5OWQL3P\MC9003711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473" y="4562669"/>
            <a:ext cx="1803197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O5OWQL3P\MC900200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473" y="2675651"/>
            <a:ext cx="1462265" cy="118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rochazkovaE\AppData\Local\Microsoft\Windows\Temporary Internet Files\Content.IE5\R6TMH8UR\MC9003713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4" y="2244717"/>
            <a:ext cx="1812341" cy="14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rochazkovaE\AppData\Local\Microsoft\Windows\Temporary Internet Files\Content.IE5\R6TMH8UR\MC9003616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48" y="4731115"/>
            <a:ext cx="1823314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rochazkovaE\AppData\Local\Microsoft\Windows\Temporary Internet Files\Content.IE5\JDMGALS6\MC9004126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27665"/>
            <a:ext cx="1139190" cy="63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LWFA20Q\MC90029003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57" y="3670571"/>
            <a:ext cx="142592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MMHF5AC4\MC90008965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816" y="4745288"/>
            <a:ext cx="1830629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35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microsoft.com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295</Words>
  <Application>Microsoft Office PowerPoint</Application>
  <PresentationFormat>Předvádění na obrazovce (4:3)</PresentationFormat>
  <Paragraphs>60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VYLUČOVACÍ SOUSTAVA ČLOVĚKA</vt:lpstr>
      <vt:lpstr>Doplň čísla</vt:lpstr>
      <vt:lpstr>Doplň čísla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39</cp:revision>
  <dcterms:created xsi:type="dcterms:W3CDTF">2011-08-21T15:31:45Z</dcterms:created>
  <dcterms:modified xsi:type="dcterms:W3CDTF">2012-03-09T18:59:58Z</dcterms:modified>
</cp:coreProperties>
</file>