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A2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222E25-5A85-45E1-A171-C1FC9752FD05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E89F318-F53A-420C-8069-56A83E9D2F79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b="1" dirty="0" smtClean="0">
            <a:solidFill>
              <a:schemeClr val="accent4"/>
            </a:solidFill>
          </a:endParaRPr>
        </a:p>
        <a:p>
          <a:pPr>
            <a:lnSpc>
              <a:spcPts val="25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4"/>
              </a:solidFill>
            </a:rPr>
            <a:t>král</a:t>
          </a:r>
        </a:p>
        <a:p>
          <a:pPr>
            <a:lnSpc>
              <a:spcPts val="25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4"/>
              </a:solidFill>
            </a:rPr>
            <a:t>(</a:t>
          </a:r>
          <a:r>
            <a:rPr lang="cs-CZ" sz="2400" b="1" dirty="0" err="1" smtClean="0">
              <a:solidFill>
                <a:schemeClr val="accent4"/>
              </a:solidFill>
            </a:rPr>
            <a:t>wang</a:t>
          </a:r>
          <a:r>
            <a:rPr lang="cs-CZ" sz="2400" b="1" dirty="0" smtClean="0">
              <a:solidFill>
                <a:schemeClr val="accent4"/>
              </a:solidFill>
            </a:rPr>
            <a:t>)</a:t>
          </a:r>
          <a:endParaRPr lang="cs-CZ" sz="2400" b="1" dirty="0">
            <a:solidFill>
              <a:schemeClr val="accent4"/>
            </a:solidFill>
          </a:endParaRPr>
        </a:p>
      </dgm:t>
    </dgm:pt>
    <dgm:pt modelId="{0B950C94-06BB-4561-8361-23E75BC66ADC}" type="parTrans" cxnId="{1D1DDC0D-AEF8-464E-9D6D-E3CB8EEE3701}">
      <dgm:prSet/>
      <dgm:spPr/>
      <dgm:t>
        <a:bodyPr/>
        <a:lstStyle/>
        <a:p>
          <a:endParaRPr lang="cs-CZ"/>
        </a:p>
      </dgm:t>
    </dgm:pt>
    <dgm:pt modelId="{C6CD6C09-9888-4456-9E6D-93C79F98C62C}" type="sibTrans" cxnId="{1D1DDC0D-AEF8-464E-9D6D-E3CB8EEE3701}">
      <dgm:prSet/>
      <dgm:spPr/>
      <dgm:t>
        <a:bodyPr/>
        <a:lstStyle/>
        <a:p>
          <a:endParaRPr lang="cs-CZ"/>
        </a:p>
      </dgm:t>
    </dgm:pt>
    <dgm:pt modelId="{09F465F0-AE76-414F-A197-F4B92A4E6030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úředníci, vojáci</a:t>
          </a:r>
          <a:endParaRPr lang="cs-CZ" sz="2400" b="1" dirty="0">
            <a:solidFill>
              <a:schemeClr val="accent4"/>
            </a:solidFill>
          </a:endParaRPr>
        </a:p>
      </dgm:t>
    </dgm:pt>
    <dgm:pt modelId="{3D90B23F-EAD2-4ADB-8530-1935446D62F4}" type="parTrans" cxnId="{D1CE6036-8B84-4D65-A48F-8258C9C5DF40}">
      <dgm:prSet/>
      <dgm:spPr/>
      <dgm:t>
        <a:bodyPr/>
        <a:lstStyle/>
        <a:p>
          <a:endParaRPr lang="cs-CZ"/>
        </a:p>
      </dgm:t>
    </dgm:pt>
    <dgm:pt modelId="{92332BD2-D4BC-495A-8025-B85AF4FB5471}" type="sibTrans" cxnId="{D1CE6036-8B84-4D65-A48F-8258C9C5DF40}">
      <dgm:prSet/>
      <dgm:spPr/>
      <dgm:t>
        <a:bodyPr/>
        <a:lstStyle/>
        <a:p>
          <a:endParaRPr lang="cs-CZ"/>
        </a:p>
      </dgm:t>
    </dgm:pt>
    <dgm:pt modelId="{81CC40A1-C667-4877-ACFF-400780EA71D4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zemědělci a řemeslníci</a:t>
          </a:r>
          <a:endParaRPr lang="cs-CZ" sz="2400" b="1" dirty="0">
            <a:solidFill>
              <a:schemeClr val="accent4"/>
            </a:solidFill>
          </a:endParaRPr>
        </a:p>
      </dgm:t>
    </dgm:pt>
    <dgm:pt modelId="{552A92BA-78D5-42D1-A492-404886E049F3}" type="parTrans" cxnId="{1D4B8C6C-888D-4A7F-9B1E-2AD73D0E1B42}">
      <dgm:prSet/>
      <dgm:spPr/>
      <dgm:t>
        <a:bodyPr/>
        <a:lstStyle/>
        <a:p>
          <a:endParaRPr lang="cs-CZ"/>
        </a:p>
      </dgm:t>
    </dgm:pt>
    <dgm:pt modelId="{B581257D-8A2A-490C-A064-F882CC11D903}" type="sibTrans" cxnId="{1D4B8C6C-888D-4A7F-9B1E-2AD73D0E1B42}">
      <dgm:prSet/>
      <dgm:spPr/>
      <dgm:t>
        <a:bodyPr/>
        <a:lstStyle/>
        <a:p>
          <a:endParaRPr lang="cs-CZ"/>
        </a:p>
      </dgm:t>
    </dgm:pt>
    <dgm:pt modelId="{11EC5C86-C378-4D29-A99F-0B9C82C0C2F0}">
      <dgm:prSet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otroci</a:t>
          </a:r>
          <a:endParaRPr lang="cs-CZ" sz="2400" b="1" dirty="0">
            <a:solidFill>
              <a:schemeClr val="accent4"/>
            </a:solidFill>
          </a:endParaRPr>
        </a:p>
      </dgm:t>
    </dgm:pt>
    <dgm:pt modelId="{2B8BA1F1-5653-43DE-9B85-95560D56EE22}" type="parTrans" cxnId="{C765272B-20AD-4CA9-A9CA-099E9243F43C}">
      <dgm:prSet/>
      <dgm:spPr/>
      <dgm:t>
        <a:bodyPr/>
        <a:lstStyle/>
        <a:p>
          <a:endParaRPr lang="cs-CZ"/>
        </a:p>
      </dgm:t>
    </dgm:pt>
    <dgm:pt modelId="{65929DAF-4B9F-4AE2-9C77-03F4AD4DBB4F}" type="sibTrans" cxnId="{C765272B-20AD-4CA9-A9CA-099E9243F43C}">
      <dgm:prSet/>
      <dgm:spPr/>
      <dgm:t>
        <a:bodyPr/>
        <a:lstStyle/>
        <a:p>
          <a:endParaRPr lang="cs-CZ"/>
        </a:p>
      </dgm:t>
    </dgm:pt>
    <dgm:pt modelId="{B08A4413-5D0E-422F-866F-9299A133FA3D}" type="pres">
      <dgm:prSet presAssocID="{B1222E25-5A85-45E1-A171-C1FC9752FD05}" presName="Name0" presStyleCnt="0">
        <dgm:presLayoutVars>
          <dgm:dir/>
          <dgm:animLvl val="lvl"/>
          <dgm:resizeHandles val="exact"/>
        </dgm:presLayoutVars>
      </dgm:prSet>
      <dgm:spPr/>
    </dgm:pt>
    <dgm:pt modelId="{EA44D8D5-493B-4F24-8451-2AB6B66274A6}" type="pres">
      <dgm:prSet presAssocID="{2E89F318-F53A-420C-8069-56A83E9D2F79}" presName="Name8" presStyleCnt="0"/>
      <dgm:spPr/>
    </dgm:pt>
    <dgm:pt modelId="{130AA0C2-9125-46EC-90E9-AD1867A9D95E}" type="pres">
      <dgm:prSet presAssocID="{2E89F318-F53A-420C-8069-56A83E9D2F79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C5B3AD-933C-47A3-AE90-D24DB1BF2E25}" type="pres">
      <dgm:prSet presAssocID="{2E89F318-F53A-420C-8069-56A83E9D2F7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38A55D-5032-416A-8F20-F00FF77D066C}" type="pres">
      <dgm:prSet presAssocID="{09F465F0-AE76-414F-A197-F4B92A4E6030}" presName="Name8" presStyleCnt="0"/>
      <dgm:spPr/>
    </dgm:pt>
    <dgm:pt modelId="{537CE7CF-6444-4CC3-AC95-2EF22CEAF93F}" type="pres">
      <dgm:prSet presAssocID="{09F465F0-AE76-414F-A197-F4B92A4E6030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07EA-167F-4360-9053-275BF9ACE87E}" type="pres">
      <dgm:prSet presAssocID="{09F465F0-AE76-414F-A197-F4B92A4E603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70E49B-E0CB-4695-B0DC-9E65E0E11705}" type="pres">
      <dgm:prSet presAssocID="{81CC40A1-C667-4877-ACFF-400780EA71D4}" presName="Name8" presStyleCnt="0"/>
      <dgm:spPr/>
    </dgm:pt>
    <dgm:pt modelId="{ED6CDC89-7C29-4CBC-A1AD-E61FB42312EC}" type="pres">
      <dgm:prSet presAssocID="{81CC40A1-C667-4877-ACFF-400780EA71D4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E399E-C049-4FC8-8F0B-34DD1AA22050}" type="pres">
      <dgm:prSet presAssocID="{81CC40A1-C667-4877-ACFF-400780EA71D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83329F-7CF1-49C0-851B-F37C91E0605D}" type="pres">
      <dgm:prSet presAssocID="{11EC5C86-C378-4D29-A99F-0B9C82C0C2F0}" presName="Name8" presStyleCnt="0"/>
      <dgm:spPr/>
    </dgm:pt>
    <dgm:pt modelId="{DBC8415B-38E5-4857-AC06-341C6A3BBC24}" type="pres">
      <dgm:prSet presAssocID="{11EC5C86-C378-4D29-A99F-0B9C82C0C2F0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94DA3-4461-4F58-81D7-4B5AC6F137DA}" type="pres">
      <dgm:prSet presAssocID="{11EC5C86-C378-4D29-A99F-0B9C82C0C2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E2E7C8-2527-45FE-8C47-6BBACE97BEE0}" type="presOf" srcId="{09F465F0-AE76-414F-A197-F4B92A4E6030}" destId="{8E3907EA-167F-4360-9053-275BF9ACE87E}" srcOrd="1" destOrd="0" presId="urn:microsoft.com/office/officeart/2005/8/layout/pyramid1"/>
    <dgm:cxn modelId="{D1CE6036-8B84-4D65-A48F-8258C9C5DF40}" srcId="{B1222E25-5A85-45E1-A171-C1FC9752FD05}" destId="{09F465F0-AE76-414F-A197-F4B92A4E6030}" srcOrd="1" destOrd="0" parTransId="{3D90B23F-EAD2-4ADB-8530-1935446D62F4}" sibTransId="{92332BD2-D4BC-495A-8025-B85AF4FB5471}"/>
    <dgm:cxn modelId="{F071F69D-85CC-4CA1-A503-39AFE864F390}" type="presOf" srcId="{09F465F0-AE76-414F-A197-F4B92A4E6030}" destId="{537CE7CF-6444-4CC3-AC95-2EF22CEAF93F}" srcOrd="0" destOrd="0" presId="urn:microsoft.com/office/officeart/2005/8/layout/pyramid1"/>
    <dgm:cxn modelId="{1D1DDC0D-AEF8-464E-9D6D-E3CB8EEE3701}" srcId="{B1222E25-5A85-45E1-A171-C1FC9752FD05}" destId="{2E89F318-F53A-420C-8069-56A83E9D2F79}" srcOrd="0" destOrd="0" parTransId="{0B950C94-06BB-4561-8361-23E75BC66ADC}" sibTransId="{C6CD6C09-9888-4456-9E6D-93C79F98C62C}"/>
    <dgm:cxn modelId="{C765272B-20AD-4CA9-A9CA-099E9243F43C}" srcId="{B1222E25-5A85-45E1-A171-C1FC9752FD05}" destId="{11EC5C86-C378-4D29-A99F-0B9C82C0C2F0}" srcOrd="3" destOrd="0" parTransId="{2B8BA1F1-5653-43DE-9B85-95560D56EE22}" sibTransId="{65929DAF-4B9F-4AE2-9C77-03F4AD4DBB4F}"/>
    <dgm:cxn modelId="{1D4B8C6C-888D-4A7F-9B1E-2AD73D0E1B42}" srcId="{B1222E25-5A85-45E1-A171-C1FC9752FD05}" destId="{81CC40A1-C667-4877-ACFF-400780EA71D4}" srcOrd="2" destOrd="0" parTransId="{552A92BA-78D5-42D1-A492-404886E049F3}" sibTransId="{B581257D-8A2A-490C-A064-F882CC11D903}"/>
    <dgm:cxn modelId="{DAB13E1C-B668-4516-B5A5-791BC69C3DA3}" type="presOf" srcId="{11EC5C86-C378-4D29-A99F-0B9C82C0C2F0}" destId="{52E94DA3-4461-4F58-81D7-4B5AC6F137DA}" srcOrd="1" destOrd="0" presId="urn:microsoft.com/office/officeart/2005/8/layout/pyramid1"/>
    <dgm:cxn modelId="{0F3B7AF7-F0DF-442F-9216-CF766B807ECC}" type="presOf" srcId="{2E89F318-F53A-420C-8069-56A83E9D2F79}" destId="{0EC5B3AD-933C-47A3-AE90-D24DB1BF2E25}" srcOrd="1" destOrd="0" presId="urn:microsoft.com/office/officeart/2005/8/layout/pyramid1"/>
    <dgm:cxn modelId="{4D96B23D-86DB-4099-8D2D-7D81863DC9B6}" type="presOf" srcId="{2E89F318-F53A-420C-8069-56A83E9D2F79}" destId="{130AA0C2-9125-46EC-90E9-AD1867A9D95E}" srcOrd="0" destOrd="0" presId="urn:microsoft.com/office/officeart/2005/8/layout/pyramid1"/>
    <dgm:cxn modelId="{8FA741FE-14C2-4529-83C2-C3AFB1936FE2}" type="presOf" srcId="{81CC40A1-C667-4877-ACFF-400780EA71D4}" destId="{ED6CDC89-7C29-4CBC-A1AD-E61FB42312EC}" srcOrd="0" destOrd="0" presId="urn:microsoft.com/office/officeart/2005/8/layout/pyramid1"/>
    <dgm:cxn modelId="{3D9F6707-92B5-4841-9905-FD0D6035475D}" type="presOf" srcId="{B1222E25-5A85-45E1-A171-C1FC9752FD05}" destId="{B08A4413-5D0E-422F-866F-9299A133FA3D}" srcOrd="0" destOrd="0" presId="urn:microsoft.com/office/officeart/2005/8/layout/pyramid1"/>
    <dgm:cxn modelId="{DE1D12BC-F958-4140-BD02-55054F15AE4A}" type="presOf" srcId="{11EC5C86-C378-4D29-A99F-0B9C82C0C2F0}" destId="{DBC8415B-38E5-4857-AC06-341C6A3BBC24}" srcOrd="0" destOrd="0" presId="urn:microsoft.com/office/officeart/2005/8/layout/pyramid1"/>
    <dgm:cxn modelId="{9B38C2C5-5449-4484-9EC6-869771B019F9}" type="presOf" srcId="{81CC40A1-C667-4877-ACFF-400780EA71D4}" destId="{37CE399E-C049-4FC8-8F0B-34DD1AA22050}" srcOrd="1" destOrd="0" presId="urn:microsoft.com/office/officeart/2005/8/layout/pyramid1"/>
    <dgm:cxn modelId="{AF126125-D2D1-480B-BE42-D0EC5F774044}" type="presParOf" srcId="{B08A4413-5D0E-422F-866F-9299A133FA3D}" destId="{EA44D8D5-493B-4F24-8451-2AB6B66274A6}" srcOrd="0" destOrd="0" presId="urn:microsoft.com/office/officeart/2005/8/layout/pyramid1"/>
    <dgm:cxn modelId="{1869EE6C-5B95-4EB5-861D-2738F20D1DF7}" type="presParOf" srcId="{EA44D8D5-493B-4F24-8451-2AB6B66274A6}" destId="{130AA0C2-9125-46EC-90E9-AD1867A9D95E}" srcOrd="0" destOrd="0" presId="urn:microsoft.com/office/officeart/2005/8/layout/pyramid1"/>
    <dgm:cxn modelId="{2D75175F-BF1D-428A-A80B-38BC87E0D53F}" type="presParOf" srcId="{EA44D8D5-493B-4F24-8451-2AB6B66274A6}" destId="{0EC5B3AD-933C-47A3-AE90-D24DB1BF2E25}" srcOrd="1" destOrd="0" presId="urn:microsoft.com/office/officeart/2005/8/layout/pyramid1"/>
    <dgm:cxn modelId="{744BB574-465F-49FB-AFC6-03184FD5F143}" type="presParOf" srcId="{B08A4413-5D0E-422F-866F-9299A133FA3D}" destId="{F438A55D-5032-416A-8F20-F00FF77D066C}" srcOrd="1" destOrd="0" presId="urn:microsoft.com/office/officeart/2005/8/layout/pyramid1"/>
    <dgm:cxn modelId="{1B5D2DBF-9519-4F6D-8561-F74943CFD063}" type="presParOf" srcId="{F438A55D-5032-416A-8F20-F00FF77D066C}" destId="{537CE7CF-6444-4CC3-AC95-2EF22CEAF93F}" srcOrd="0" destOrd="0" presId="urn:microsoft.com/office/officeart/2005/8/layout/pyramid1"/>
    <dgm:cxn modelId="{1F648AD8-65F1-465C-B477-6946998C9474}" type="presParOf" srcId="{F438A55D-5032-416A-8F20-F00FF77D066C}" destId="{8E3907EA-167F-4360-9053-275BF9ACE87E}" srcOrd="1" destOrd="0" presId="urn:microsoft.com/office/officeart/2005/8/layout/pyramid1"/>
    <dgm:cxn modelId="{9B699945-1D23-4991-8DA5-280DC43EA4A1}" type="presParOf" srcId="{B08A4413-5D0E-422F-866F-9299A133FA3D}" destId="{FF70E49B-E0CB-4695-B0DC-9E65E0E11705}" srcOrd="2" destOrd="0" presId="urn:microsoft.com/office/officeart/2005/8/layout/pyramid1"/>
    <dgm:cxn modelId="{760B3C6E-59E9-4C2E-8CCE-9439C94936C2}" type="presParOf" srcId="{FF70E49B-E0CB-4695-B0DC-9E65E0E11705}" destId="{ED6CDC89-7C29-4CBC-A1AD-E61FB42312EC}" srcOrd="0" destOrd="0" presId="urn:microsoft.com/office/officeart/2005/8/layout/pyramid1"/>
    <dgm:cxn modelId="{68C7A065-3335-4B8B-B119-D10B108880F3}" type="presParOf" srcId="{FF70E49B-E0CB-4695-B0DC-9E65E0E11705}" destId="{37CE399E-C049-4FC8-8F0B-34DD1AA22050}" srcOrd="1" destOrd="0" presId="urn:microsoft.com/office/officeart/2005/8/layout/pyramid1"/>
    <dgm:cxn modelId="{9E3D1584-CB9D-441E-AF55-35CE10D8BED5}" type="presParOf" srcId="{B08A4413-5D0E-422F-866F-9299A133FA3D}" destId="{AB83329F-7CF1-49C0-851B-F37C91E0605D}" srcOrd="3" destOrd="0" presId="urn:microsoft.com/office/officeart/2005/8/layout/pyramid1"/>
    <dgm:cxn modelId="{12EE59DB-5245-4CDF-A09A-4D7DC196A691}" type="presParOf" srcId="{AB83329F-7CF1-49C0-851B-F37C91E0605D}" destId="{DBC8415B-38E5-4857-AC06-341C6A3BBC24}" srcOrd="0" destOrd="0" presId="urn:microsoft.com/office/officeart/2005/8/layout/pyramid1"/>
    <dgm:cxn modelId="{824A05A0-B79F-43BC-B63F-38F1D9D0CB00}" type="presParOf" srcId="{AB83329F-7CF1-49C0-851B-F37C91E0605D}" destId="{52E94DA3-4461-4F58-81D7-4B5AC6F137DA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AA0C2-9125-46EC-90E9-AD1867A9D95E}">
      <dsp:nvSpPr>
        <dsp:cNvPr id="0" name=""/>
        <dsp:cNvSpPr/>
      </dsp:nvSpPr>
      <dsp:spPr>
        <a:xfrm>
          <a:off x="1863207" y="0"/>
          <a:ext cx="1242138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b="1" kern="1200" dirty="0" smtClean="0">
            <a:solidFill>
              <a:schemeClr val="accent4"/>
            </a:solidFill>
          </a:endParaRPr>
        </a:p>
        <a:p>
          <a:pPr lvl="0" algn="ctr" defTabSz="1066800">
            <a:lnSpc>
              <a:spcPts val="25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král</a:t>
          </a:r>
        </a:p>
        <a:p>
          <a:pPr lvl="0" algn="ctr" defTabSz="1066800">
            <a:lnSpc>
              <a:spcPts val="25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(</a:t>
          </a:r>
          <a:r>
            <a:rPr lang="cs-CZ" sz="2400" b="1" kern="1200" dirty="0" err="1" smtClean="0">
              <a:solidFill>
                <a:schemeClr val="accent4"/>
              </a:solidFill>
            </a:rPr>
            <a:t>wang</a:t>
          </a:r>
          <a:r>
            <a:rPr lang="cs-CZ" sz="2400" b="1" kern="1200" dirty="0" smtClean="0">
              <a:solidFill>
                <a:schemeClr val="accent4"/>
              </a:solidFill>
            </a:rPr>
            <a:t>)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863207" y="0"/>
        <a:ext cx="1242138" cy="1188132"/>
      </dsp:txXfrm>
    </dsp:sp>
    <dsp:sp modelId="{537CE7CF-6444-4CC3-AC95-2EF22CEAF93F}">
      <dsp:nvSpPr>
        <dsp:cNvPr id="0" name=""/>
        <dsp:cNvSpPr/>
      </dsp:nvSpPr>
      <dsp:spPr>
        <a:xfrm>
          <a:off x="1242138" y="1188131"/>
          <a:ext cx="2484276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úředníci, vojáci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676886" y="1188131"/>
        <a:ext cx="1614779" cy="1188132"/>
      </dsp:txXfrm>
    </dsp:sp>
    <dsp:sp modelId="{ED6CDC89-7C29-4CBC-A1AD-E61FB42312EC}">
      <dsp:nvSpPr>
        <dsp:cNvPr id="0" name=""/>
        <dsp:cNvSpPr/>
      </dsp:nvSpPr>
      <dsp:spPr>
        <a:xfrm>
          <a:off x="621069" y="2376263"/>
          <a:ext cx="3726414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zemědělci a řemeslníci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273191" y="2376263"/>
        <a:ext cx="2422169" cy="1188132"/>
      </dsp:txXfrm>
    </dsp:sp>
    <dsp:sp modelId="{DBC8415B-38E5-4857-AC06-341C6A3BBC24}">
      <dsp:nvSpPr>
        <dsp:cNvPr id="0" name=""/>
        <dsp:cNvSpPr/>
      </dsp:nvSpPr>
      <dsp:spPr>
        <a:xfrm>
          <a:off x="0" y="3564396"/>
          <a:ext cx="4968552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otroci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869496" y="3564396"/>
        <a:ext cx="3229558" cy="1188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0FA9A-B3BE-4096-91EA-832A89FF18F1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79F3C-EC55-40B4-B51B-B8E7CD9494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834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579F3C-EC55-40B4-B51B-B8E7CD94943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7"/>
          <p:cNvGrpSpPr>
            <a:grpSpLocks/>
          </p:cNvGrpSpPr>
          <p:nvPr/>
        </p:nvGrpSpPr>
        <p:grpSpPr bwMode="auto">
          <a:xfrm>
            <a:off x="-25400" y="0"/>
            <a:ext cx="9163050" cy="7027863"/>
            <a:chOff x="-16" y="0"/>
            <a:chExt cx="5772" cy="4427"/>
          </a:xfrm>
        </p:grpSpPr>
        <p:grpSp>
          <p:nvGrpSpPr>
            <p:cNvPr id="3" name="Group 98"/>
            <p:cNvGrpSpPr>
              <a:grpSpLocks/>
            </p:cNvGrpSpPr>
            <p:nvPr userDrawn="1"/>
          </p:nvGrpSpPr>
          <p:grpSpPr bwMode="auto">
            <a:xfrm>
              <a:off x="-16" y="0"/>
              <a:ext cx="5771" cy="4427"/>
              <a:chOff x="-14" y="-3"/>
              <a:chExt cx="5771" cy="4427"/>
            </a:xfrm>
          </p:grpSpPr>
          <p:grpSp>
            <p:nvGrpSpPr>
              <p:cNvPr id="4" name="Group 99"/>
              <p:cNvGrpSpPr>
                <a:grpSpLocks/>
              </p:cNvGrpSpPr>
              <p:nvPr/>
            </p:nvGrpSpPr>
            <p:grpSpPr bwMode="auto">
              <a:xfrm>
                <a:off x="1834" y="-2"/>
                <a:ext cx="209" cy="4316"/>
                <a:chOff x="1834" y="-2"/>
                <a:chExt cx="209" cy="4316"/>
              </a:xfrm>
            </p:grpSpPr>
            <p:sp>
              <p:nvSpPr>
                <p:cNvPr id="92" name="Freeform 100"/>
                <p:cNvSpPr>
                  <a:spLocks/>
                </p:cNvSpPr>
                <p:nvPr/>
              </p:nvSpPr>
              <p:spPr bwMode="hidden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3" name="Freeform 101"/>
                <p:cNvSpPr>
                  <a:spLocks/>
                </p:cNvSpPr>
                <p:nvPr/>
              </p:nvSpPr>
              <p:spPr bwMode="hidden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5" name="Group 102"/>
              <p:cNvGrpSpPr>
                <a:grpSpLocks/>
              </p:cNvGrpSpPr>
              <p:nvPr/>
            </p:nvGrpSpPr>
            <p:grpSpPr bwMode="auto">
              <a:xfrm flipV="1">
                <a:off x="5312" y="0"/>
                <a:ext cx="321" cy="4318"/>
                <a:chOff x="2971" y="-3"/>
                <a:chExt cx="493" cy="4325"/>
              </a:xfrm>
            </p:grpSpPr>
            <p:sp>
              <p:nvSpPr>
                <p:cNvPr id="90" name="Freeform 103"/>
                <p:cNvSpPr>
                  <a:spLocks/>
                </p:cNvSpPr>
                <p:nvPr/>
              </p:nvSpPr>
              <p:spPr bwMode="hidden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1" name="Freeform 104"/>
                <p:cNvSpPr>
                  <a:spLocks/>
                </p:cNvSpPr>
                <p:nvPr/>
              </p:nvSpPr>
              <p:spPr bwMode="hidden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7" name="Group 105"/>
              <p:cNvGrpSpPr>
                <a:grpSpLocks/>
              </p:cNvGrpSpPr>
              <p:nvPr/>
            </p:nvGrpSpPr>
            <p:grpSpPr bwMode="auto">
              <a:xfrm>
                <a:off x="1130" y="1"/>
                <a:ext cx="385" cy="4315"/>
                <a:chOff x="1130" y="1"/>
                <a:chExt cx="385" cy="4308"/>
              </a:xfrm>
            </p:grpSpPr>
            <p:sp>
              <p:nvSpPr>
                <p:cNvPr id="86" name="Freeform 106"/>
                <p:cNvSpPr>
                  <a:spLocks/>
                </p:cNvSpPr>
                <p:nvPr/>
              </p:nvSpPr>
              <p:spPr bwMode="hidden">
                <a:xfrm>
                  <a:off x="1146" y="1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7" name="Freeform 107"/>
                <p:cNvSpPr>
                  <a:spLocks/>
                </p:cNvSpPr>
                <p:nvPr/>
              </p:nvSpPr>
              <p:spPr bwMode="hidden">
                <a:xfrm>
                  <a:off x="1237" y="2174"/>
                  <a:ext cx="251" cy="389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8" name="Freeform 108"/>
                <p:cNvSpPr>
                  <a:spLocks/>
                </p:cNvSpPr>
                <p:nvPr/>
              </p:nvSpPr>
              <p:spPr bwMode="hidden">
                <a:xfrm>
                  <a:off x="1130" y="2595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9" name="Freeform 109"/>
                <p:cNvSpPr>
                  <a:spLocks/>
                </p:cNvSpPr>
                <p:nvPr/>
              </p:nvSpPr>
              <p:spPr bwMode="hidden">
                <a:xfrm>
                  <a:off x="1255" y="2644"/>
                  <a:ext cx="146" cy="155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8" name="Group 110"/>
              <p:cNvGrpSpPr>
                <a:grpSpLocks/>
              </p:cNvGrpSpPr>
              <p:nvPr/>
            </p:nvGrpSpPr>
            <p:grpSpPr bwMode="auto">
              <a:xfrm>
                <a:off x="429" y="0"/>
                <a:ext cx="403" cy="4318"/>
                <a:chOff x="429" y="0"/>
                <a:chExt cx="493" cy="4318"/>
              </a:xfrm>
            </p:grpSpPr>
            <p:sp>
              <p:nvSpPr>
                <p:cNvPr id="84" name="Freeform 111"/>
                <p:cNvSpPr>
                  <a:spLocks/>
                </p:cNvSpPr>
                <p:nvPr/>
              </p:nvSpPr>
              <p:spPr bwMode="hidden">
                <a:xfrm>
                  <a:off x="429" y="0"/>
                  <a:ext cx="493" cy="4316"/>
                </a:xfrm>
                <a:custGeom>
                  <a:avLst/>
                  <a:gdLst/>
                  <a:ahLst/>
                  <a:cxnLst>
                    <a:cxn ang="0">
                      <a:pos x="40" y="0"/>
                    </a:cxn>
                    <a:cxn ang="0">
                      <a:pos x="44" y="1104"/>
                    </a:cxn>
                    <a:cxn ang="0">
                      <a:pos x="6" y="1845"/>
                    </a:cxn>
                    <a:cxn ang="0">
                      <a:pos x="6" y="1982"/>
                    </a:cxn>
                    <a:cxn ang="0">
                      <a:pos x="20" y="2024"/>
                    </a:cxn>
                    <a:cxn ang="0">
                      <a:pos x="24" y="2068"/>
                    </a:cxn>
                    <a:cxn ang="0">
                      <a:pos x="6" y="2119"/>
                    </a:cxn>
                    <a:cxn ang="0">
                      <a:pos x="6" y="2210"/>
                    </a:cxn>
                    <a:cxn ang="0">
                      <a:pos x="28" y="2464"/>
                    </a:cxn>
                    <a:cxn ang="0">
                      <a:pos x="24" y="3044"/>
                    </a:cxn>
                    <a:cxn ang="0">
                      <a:pos x="28" y="4316"/>
                    </a:cxn>
                    <a:cxn ang="0">
                      <a:pos x="80" y="4312"/>
                    </a:cxn>
                    <a:cxn ang="0">
                      <a:pos x="88" y="3288"/>
                    </a:cxn>
                    <a:cxn ang="0">
                      <a:pos x="84" y="2416"/>
                    </a:cxn>
                    <a:cxn ang="0">
                      <a:pos x="60" y="2208"/>
                    </a:cxn>
                    <a:cxn ang="0">
                      <a:pos x="92" y="2100"/>
                    </a:cxn>
                    <a:cxn ang="0">
                      <a:pos x="240" y="2084"/>
                    </a:cxn>
                    <a:cxn ang="0">
                      <a:pos x="384" y="2084"/>
                    </a:cxn>
                    <a:cxn ang="0">
                      <a:pos x="428" y="2128"/>
                    </a:cxn>
                    <a:cxn ang="0">
                      <a:pos x="424" y="2236"/>
                    </a:cxn>
                    <a:cxn ang="0">
                      <a:pos x="420" y="2344"/>
                    </a:cxn>
                    <a:cxn ang="0">
                      <a:pos x="408" y="2496"/>
                    </a:cxn>
                    <a:cxn ang="0">
                      <a:pos x="395" y="4313"/>
                    </a:cxn>
                    <a:cxn ang="0">
                      <a:pos x="476" y="4310"/>
                    </a:cxn>
                    <a:cxn ang="0">
                      <a:pos x="459" y="3614"/>
                    </a:cxn>
                    <a:cxn ang="0">
                      <a:pos x="468" y="2472"/>
                    </a:cxn>
                    <a:cxn ang="0">
                      <a:pos x="493" y="2165"/>
                    </a:cxn>
                    <a:cxn ang="0">
                      <a:pos x="468" y="2048"/>
                    </a:cxn>
                    <a:cxn ang="0">
                      <a:pos x="487" y="1982"/>
                    </a:cxn>
                    <a:cxn ang="0">
                      <a:pos x="487" y="1800"/>
                    </a:cxn>
                    <a:cxn ang="0">
                      <a:pos x="456" y="1024"/>
                    </a:cxn>
                    <a:cxn ang="0">
                      <a:pos x="468" y="0"/>
                    </a:cxn>
                    <a:cxn ang="0">
                      <a:pos x="420" y="0"/>
                    </a:cxn>
                    <a:cxn ang="0">
                      <a:pos x="412" y="524"/>
                    </a:cxn>
                    <a:cxn ang="0">
                      <a:pos x="404" y="920"/>
                    </a:cxn>
                    <a:cxn ang="0">
                      <a:pos x="420" y="1592"/>
                    </a:cxn>
                    <a:cxn ang="0">
                      <a:pos x="436" y="1956"/>
                    </a:cxn>
                    <a:cxn ang="0">
                      <a:pos x="400" y="2024"/>
                    </a:cxn>
                    <a:cxn ang="0">
                      <a:pos x="244" y="2004"/>
                    </a:cxn>
                    <a:cxn ang="0">
                      <a:pos x="96" y="2016"/>
                    </a:cxn>
                    <a:cxn ang="0">
                      <a:pos x="54" y="1845"/>
                    </a:cxn>
                    <a:cxn ang="0">
                      <a:pos x="88" y="1356"/>
                    </a:cxn>
                    <a:cxn ang="0">
                      <a:pos x="92" y="580"/>
                    </a:cxn>
                    <a:cxn ang="0">
                      <a:pos x="84" y="0"/>
                    </a:cxn>
                    <a:cxn ang="0">
                      <a:pos x="40" y="0"/>
                    </a:cxn>
                  </a:cxnLst>
                  <a:rect l="0" t="0" r="r" b="b"/>
                  <a:pathLst>
                    <a:path w="493" h="4316">
                      <a:moveTo>
                        <a:pt x="40" y="0"/>
                      </a:moveTo>
                      <a:cubicBezTo>
                        <a:pt x="33" y="185"/>
                        <a:pt x="50" y="797"/>
                        <a:pt x="44" y="1104"/>
                      </a:cubicBezTo>
                      <a:cubicBezTo>
                        <a:pt x="38" y="1411"/>
                        <a:pt x="12" y="1699"/>
                        <a:pt x="6" y="1845"/>
                      </a:cubicBezTo>
                      <a:cubicBezTo>
                        <a:pt x="0" y="1991"/>
                        <a:pt x="4" y="1952"/>
                        <a:pt x="6" y="1982"/>
                      </a:cubicBezTo>
                      <a:cubicBezTo>
                        <a:pt x="8" y="2012"/>
                        <a:pt x="17" y="2010"/>
                        <a:pt x="20" y="2024"/>
                      </a:cubicBezTo>
                      <a:cubicBezTo>
                        <a:pt x="23" y="2038"/>
                        <a:pt x="26" y="2052"/>
                        <a:pt x="24" y="2068"/>
                      </a:cubicBezTo>
                      <a:cubicBezTo>
                        <a:pt x="22" y="2084"/>
                        <a:pt x="9" y="2095"/>
                        <a:pt x="6" y="2119"/>
                      </a:cubicBezTo>
                      <a:cubicBezTo>
                        <a:pt x="3" y="2143"/>
                        <a:pt x="2" y="2153"/>
                        <a:pt x="6" y="2210"/>
                      </a:cubicBezTo>
                      <a:cubicBezTo>
                        <a:pt x="10" y="2267"/>
                        <a:pt x="25" y="2325"/>
                        <a:pt x="28" y="2464"/>
                      </a:cubicBezTo>
                      <a:cubicBezTo>
                        <a:pt x="31" y="2603"/>
                        <a:pt x="24" y="2735"/>
                        <a:pt x="24" y="3044"/>
                      </a:cubicBezTo>
                      <a:cubicBezTo>
                        <a:pt x="24" y="3353"/>
                        <a:pt x="19" y="4105"/>
                        <a:pt x="28" y="4316"/>
                      </a:cubicBezTo>
                      <a:lnTo>
                        <a:pt x="80" y="4312"/>
                      </a:lnTo>
                      <a:cubicBezTo>
                        <a:pt x="90" y="4141"/>
                        <a:pt x="87" y="3604"/>
                        <a:pt x="88" y="3288"/>
                      </a:cubicBezTo>
                      <a:cubicBezTo>
                        <a:pt x="89" y="2972"/>
                        <a:pt x="89" y="2596"/>
                        <a:pt x="84" y="2416"/>
                      </a:cubicBezTo>
                      <a:cubicBezTo>
                        <a:pt x="92" y="2340"/>
                        <a:pt x="69" y="2262"/>
                        <a:pt x="60" y="2208"/>
                      </a:cubicBezTo>
                      <a:cubicBezTo>
                        <a:pt x="52" y="2148"/>
                        <a:pt x="48" y="2110"/>
                        <a:pt x="92" y="2100"/>
                      </a:cubicBezTo>
                      <a:cubicBezTo>
                        <a:pt x="134" y="2086"/>
                        <a:pt x="190" y="2081"/>
                        <a:pt x="240" y="2084"/>
                      </a:cubicBezTo>
                      <a:cubicBezTo>
                        <a:pt x="289" y="2081"/>
                        <a:pt x="353" y="2077"/>
                        <a:pt x="384" y="2084"/>
                      </a:cubicBezTo>
                      <a:cubicBezTo>
                        <a:pt x="415" y="2091"/>
                        <a:pt x="421" y="2103"/>
                        <a:pt x="428" y="2128"/>
                      </a:cubicBezTo>
                      <a:cubicBezTo>
                        <a:pt x="435" y="2153"/>
                        <a:pt x="425" y="2200"/>
                        <a:pt x="424" y="2236"/>
                      </a:cubicBezTo>
                      <a:cubicBezTo>
                        <a:pt x="423" y="2272"/>
                        <a:pt x="423" y="2301"/>
                        <a:pt x="420" y="2344"/>
                      </a:cubicBezTo>
                      <a:cubicBezTo>
                        <a:pt x="411" y="2391"/>
                        <a:pt x="412" y="2168"/>
                        <a:pt x="408" y="2496"/>
                      </a:cubicBezTo>
                      <a:cubicBezTo>
                        <a:pt x="404" y="2824"/>
                        <a:pt x="384" y="4011"/>
                        <a:pt x="395" y="4313"/>
                      </a:cubicBezTo>
                      <a:lnTo>
                        <a:pt x="476" y="4310"/>
                      </a:lnTo>
                      <a:cubicBezTo>
                        <a:pt x="486" y="4194"/>
                        <a:pt x="460" y="3920"/>
                        <a:pt x="459" y="3614"/>
                      </a:cubicBezTo>
                      <a:cubicBezTo>
                        <a:pt x="458" y="3308"/>
                        <a:pt x="462" y="2713"/>
                        <a:pt x="468" y="2472"/>
                      </a:cubicBezTo>
                      <a:cubicBezTo>
                        <a:pt x="464" y="2328"/>
                        <a:pt x="493" y="2218"/>
                        <a:pt x="493" y="2165"/>
                      </a:cubicBezTo>
                      <a:cubicBezTo>
                        <a:pt x="493" y="2111"/>
                        <a:pt x="480" y="2100"/>
                        <a:pt x="468" y="2048"/>
                      </a:cubicBezTo>
                      <a:cubicBezTo>
                        <a:pt x="490" y="2027"/>
                        <a:pt x="484" y="2023"/>
                        <a:pt x="487" y="1982"/>
                      </a:cubicBezTo>
                      <a:cubicBezTo>
                        <a:pt x="490" y="1941"/>
                        <a:pt x="492" y="1960"/>
                        <a:pt x="487" y="1800"/>
                      </a:cubicBezTo>
                      <a:cubicBezTo>
                        <a:pt x="482" y="1640"/>
                        <a:pt x="459" y="1324"/>
                        <a:pt x="456" y="1024"/>
                      </a:cubicBezTo>
                      <a:cubicBezTo>
                        <a:pt x="453" y="724"/>
                        <a:pt x="474" y="171"/>
                        <a:pt x="468" y="0"/>
                      </a:cubicBezTo>
                      <a:lnTo>
                        <a:pt x="420" y="0"/>
                      </a:lnTo>
                      <a:cubicBezTo>
                        <a:pt x="411" y="87"/>
                        <a:pt x="415" y="371"/>
                        <a:pt x="412" y="524"/>
                      </a:cubicBezTo>
                      <a:cubicBezTo>
                        <a:pt x="409" y="677"/>
                        <a:pt x="403" y="742"/>
                        <a:pt x="404" y="920"/>
                      </a:cubicBezTo>
                      <a:cubicBezTo>
                        <a:pt x="405" y="1098"/>
                        <a:pt x="415" y="1419"/>
                        <a:pt x="420" y="1592"/>
                      </a:cubicBezTo>
                      <a:cubicBezTo>
                        <a:pt x="425" y="1765"/>
                        <a:pt x="439" y="1884"/>
                        <a:pt x="436" y="1956"/>
                      </a:cubicBezTo>
                      <a:cubicBezTo>
                        <a:pt x="432" y="1980"/>
                        <a:pt x="441" y="2017"/>
                        <a:pt x="400" y="2024"/>
                      </a:cubicBezTo>
                      <a:cubicBezTo>
                        <a:pt x="373" y="2037"/>
                        <a:pt x="295" y="2005"/>
                        <a:pt x="244" y="2004"/>
                      </a:cubicBezTo>
                      <a:cubicBezTo>
                        <a:pt x="193" y="2003"/>
                        <a:pt x="128" y="2042"/>
                        <a:pt x="96" y="2016"/>
                      </a:cubicBezTo>
                      <a:cubicBezTo>
                        <a:pt x="64" y="1990"/>
                        <a:pt x="55" y="1955"/>
                        <a:pt x="54" y="1845"/>
                      </a:cubicBezTo>
                      <a:cubicBezTo>
                        <a:pt x="53" y="1735"/>
                        <a:pt x="82" y="1567"/>
                        <a:pt x="88" y="1356"/>
                      </a:cubicBezTo>
                      <a:cubicBezTo>
                        <a:pt x="94" y="1145"/>
                        <a:pt x="93" y="806"/>
                        <a:pt x="92" y="580"/>
                      </a:cubicBezTo>
                      <a:cubicBezTo>
                        <a:pt x="91" y="354"/>
                        <a:pt x="93" y="97"/>
                        <a:pt x="84" y="0"/>
                      </a:cubicBezTo>
                      <a:lnTo>
                        <a:pt x="4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5" name="Freeform 112"/>
                <p:cNvSpPr>
                  <a:spLocks/>
                </p:cNvSpPr>
                <p:nvPr/>
              </p:nvSpPr>
              <p:spPr bwMode="hidden">
                <a:xfrm>
                  <a:off x="686" y="2115"/>
                  <a:ext cx="110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9" name="Group 113"/>
              <p:cNvGrpSpPr>
                <a:grpSpLocks/>
              </p:cNvGrpSpPr>
              <p:nvPr/>
            </p:nvGrpSpPr>
            <p:grpSpPr bwMode="auto">
              <a:xfrm flipV="1">
                <a:off x="2866" y="-3"/>
                <a:ext cx="396" cy="4318"/>
                <a:chOff x="2971" y="-3"/>
                <a:chExt cx="493" cy="4325"/>
              </a:xfrm>
            </p:grpSpPr>
            <p:sp>
              <p:nvSpPr>
                <p:cNvPr id="82" name="Freeform 114"/>
                <p:cNvSpPr>
                  <a:spLocks/>
                </p:cNvSpPr>
                <p:nvPr/>
              </p:nvSpPr>
              <p:spPr bwMode="hidden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3" name="Freeform 115"/>
                <p:cNvSpPr>
                  <a:spLocks/>
                </p:cNvSpPr>
                <p:nvPr/>
              </p:nvSpPr>
              <p:spPr bwMode="hidden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2" name="Freeform 116"/>
              <p:cNvSpPr>
                <a:spLocks/>
              </p:cNvSpPr>
              <p:nvPr/>
            </p:nvSpPr>
            <p:spPr bwMode="hidden">
              <a:xfrm rot="2199825" flipH="1">
                <a:off x="2185" y="2464"/>
                <a:ext cx="479" cy="950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17"/>
              <p:cNvSpPr>
                <a:spLocks/>
              </p:cNvSpPr>
              <p:nvPr/>
            </p:nvSpPr>
            <p:spPr bwMode="hidden">
              <a:xfrm rot="21428822" flipH="1">
                <a:off x="2294" y="2929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18"/>
              <p:cNvSpPr>
                <a:spLocks/>
              </p:cNvSpPr>
              <p:nvPr/>
            </p:nvSpPr>
            <p:spPr bwMode="hidden">
              <a:xfrm>
                <a:off x="3188" y="2454"/>
                <a:ext cx="978" cy="332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19"/>
              <p:cNvSpPr>
                <a:spLocks/>
              </p:cNvSpPr>
              <p:nvPr/>
            </p:nvSpPr>
            <p:spPr bwMode="hidden">
              <a:xfrm rot="-744944">
                <a:off x="3295" y="2728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120"/>
              <p:cNvSpPr>
                <a:spLocks/>
              </p:cNvSpPr>
              <p:nvPr/>
            </p:nvSpPr>
            <p:spPr bwMode="hidden">
              <a:xfrm>
                <a:off x="2993" y="2966"/>
                <a:ext cx="474" cy="1164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" name="Group 121"/>
              <p:cNvGrpSpPr>
                <a:grpSpLocks/>
              </p:cNvGrpSpPr>
              <p:nvPr/>
            </p:nvGrpSpPr>
            <p:grpSpPr bwMode="auto">
              <a:xfrm>
                <a:off x="2162" y="0"/>
                <a:ext cx="1981" cy="1676"/>
                <a:chOff x="2305" y="2222"/>
                <a:chExt cx="1981" cy="1676"/>
              </a:xfrm>
            </p:grpSpPr>
            <p:sp>
              <p:nvSpPr>
                <p:cNvPr id="77" name="Freeform 122"/>
                <p:cNvSpPr>
                  <a:spLocks/>
                </p:cNvSpPr>
                <p:nvPr/>
              </p:nvSpPr>
              <p:spPr bwMode="hidden">
                <a:xfrm rot="2199825" flipH="1">
                  <a:off x="2305" y="2232"/>
                  <a:ext cx="479" cy="950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8" name="Freeform 123"/>
                <p:cNvSpPr>
                  <a:spLocks/>
                </p:cNvSpPr>
                <p:nvPr/>
              </p:nvSpPr>
              <p:spPr bwMode="hidden">
                <a:xfrm rot="21428822" flipH="1">
                  <a:off x="2414" y="269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9" name="Freeform 124"/>
                <p:cNvSpPr>
                  <a:spLocks/>
                </p:cNvSpPr>
                <p:nvPr/>
              </p:nvSpPr>
              <p:spPr bwMode="hidden">
                <a:xfrm>
                  <a:off x="3308" y="2222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0" name="Freeform 125"/>
                <p:cNvSpPr>
                  <a:spLocks/>
                </p:cNvSpPr>
                <p:nvPr/>
              </p:nvSpPr>
              <p:spPr bwMode="hidden">
                <a:xfrm rot="-744944">
                  <a:off x="3415" y="249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1" name="Freeform 126"/>
                <p:cNvSpPr>
                  <a:spLocks/>
                </p:cNvSpPr>
                <p:nvPr/>
              </p:nvSpPr>
              <p:spPr bwMode="hidden">
                <a:xfrm>
                  <a:off x="3113" y="273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1" name="Group 127"/>
              <p:cNvGrpSpPr>
                <a:grpSpLocks/>
              </p:cNvGrpSpPr>
              <p:nvPr/>
            </p:nvGrpSpPr>
            <p:grpSpPr bwMode="auto">
              <a:xfrm>
                <a:off x="196" y="1100"/>
                <a:ext cx="2234" cy="1706"/>
                <a:chOff x="196" y="1100"/>
                <a:chExt cx="2234" cy="1706"/>
              </a:xfrm>
            </p:grpSpPr>
            <p:sp>
              <p:nvSpPr>
                <p:cNvPr id="72" name="Freeform 128"/>
                <p:cNvSpPr>
                  <a:spLocks/>
                </p:cNvSpPr>
                <p:nvPr/>
              </p:nvSpPr>
              <p:spPr bwMode="hidden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3" name="Freeform 129"/>
                <p:cNvSpPr>
                  <a:spLocks/>
                </p:cNvSpPr>
                <p:nvPr/>
              </p:nvSpPr>
              <p:spPr bwMode="hidden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4" name="Freeform 130"/>
                <p:cNvSpPr>
                  <a:spLocks/>
                </p:cNvSpPr>
                <p:nvPr/>
              </p:nvSpPr>
              <p:spPr bwMode="hidden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5" name="Freeform 131"/>
                <p:cNvSpPr>
                  <a:spLocks/>
                </p:cNvSpPr>
                <p:nvPr/>
              </p:nvSpPr>
              <p:spPr bwMode="hidden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6" name="Freeform 132"/>
                <p:cNvSpPr>
                  <a:spLocks/>
                </p:cNvSpPr>
                <p:nvPr/>
              </p:nvSpPr>
              <p:spPr bwMode="hidden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7" name="Group 133"/>
              <p:cNvGrpSpPr>
                <a:grpSpLocks/>
              </p:cNvGrpSpPr>
              <p:nvPr/>
            </p:nvGrpSpPr>
            <p:grpSpPr bwMode="auto">
              <a:xfrm>
                <a:off x="4660" y="0"/>
                <a:ext cx="385" cy="4308"/>
                <a:chOff x="4660" y="0"/>
                <a:chExt cx="385" cy="4308"/>
              </a:xfrm>
            </p:grpSpPr>
            <p:sp>
              <p:nvSpPr>
                <p:cNvPr id="68" name="Freeform 134"/>
                <p:cNvSpPr>
                  <a:spLocks/>
                </p:cNvSpPr>
                <p:nvPr/>
              </p:nvSpPr>
              <p:spPr bwMode="hidden">
                <a:xfrm>
                  <a:off x="4676" y="0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9" name="Freeform 135"/>
                <p:cNvSpPr>
                  <a:spLocks/>
                </p:cNvSpPr>
                <p:nvPr/>
              </p:nvSpPr>
              <p:spPr bwMode="hidden">
                <a:xfrm>
                  <a:off x="4767" y="2173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0" name="Freeform 136"/>
                <p:cNvSpPr>
                  <a:spLocks/>
                </p:cNvSpPr>
                <p:nvPr/>
              </p:nvSpPr>
              <p:spPr bwMode="hidden">
                <a:xfrm>
                  <a:off x="4660" y="2594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1" name="Freeform 137"/>
                <p:cNvSpPr>
                  <a:spLocks/>
                </p:cNvSpPr>
                <p:nvPr/>
              </p:nvSpPr>
              <p:spPr bwMode="hidden">
                <a:xfrm>
                  <a:off x="4785" y="2643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8" name="Group 138"/>
              <p:cNvGrpSpPr>
                <a:grpSpLocks/>
              </p:cNvGrpSpPr>
              <p:nvPr/>
            </p:nvGrpSpPr>
            <p:grpSpPr bwMode="auto">
              <a:xfrm>
                <a:off x="3500" y="0"/>
                <a:ext cx="494" cy="4313"/>
                <a:chOff x="3792" y="-7"/>
                <a:chExt cx="494" cy="4328"/>
              </a:xfrm>
            </p:grpSpPr>
            <p:sp>
              <p:nvSpPr>
                <p:cNvPr id="66" name="Freeform 139"/>
                <p:cNvSpPr>
                  <a:spLocks/>
                </p:cNvSpPr>
                <p:nvPr/>
              </p:nvSpPr>
              <p:spPr bwMode="hidden">
                <a:xfrm>
                  <a:off x="3792" y="0"/>
                  <a:ext cx="416" cy="4321"/>
                </a:xfrm>
                <a:custGeom>
                  <a:avLst/>
                  <a:gdLst/>
                  <a:ahLst/>
                  <a:cxnLst>
                    <a:cxn ang="0">
                      <a:pos x="12" y="0"/>
                    </a:cxn>
                    <a:cxn ang="0">
                      <a:pos x="18" y="406"/>
                    </a:cxn>
                    <a:cxn ang="0">
                      <a:pos x="3" y="662"/>
                    </a:cxn>
                    <a:cxn ang="0">
                      <a:pos x="8" y="713"/>
                    </a:cxn>
                    <a:cxn ang="0">
                      <a:pos x="24" y="740"/>
                    </a:cxn>
                    <a:cxn ang="0">
                      <a:pos x="42" y="758"/>
                    </a:cxn>
                    <a:cxn ang="0">
                      <a:pos x="36" y="803"/>
                    </a:cxn>
                    <a:cxn ang="0">
                      <a:pos x="12" y="824"/>
                    </a:cxn>
                    <a:cxn ang="0">
                      <a:pos x="0" y="878"/>
                    </a:cxn>
                    <a:cxn ang="0">
                      <a:pos x="9" y="2903"/>
                    </a:cxn>
                    <a:cxn ang="0">
                      <a:pos x="9" y="3276"/>
                    </a:cxn>
                    <a:cxn ang="0">
                      <a:pos x="16" y="3330"/>
                    </a:cxn>
                    <a:cxn ang="0">
                      <a:pos x="42" y="3354"/>
                    </a:cxn>
                    <a:cxn ang="0">
                      <a:pos x="51" y="3390"/>
                    </a:cxn>
                    <a:cxn ang="0">
                      <a:pos x="39" y="3427"/>
                    </a:cxn>
                    <a:cxn ang="0">
                      <a:pos x="24" y="3466"/>
                    </a:cxn>
                    <a:cxn ang="0">
                      <a:pos x="31" y="4321"/>
                    </a:cxn>
                    <a:cxn ang="0">
                      <a:pos x="102" y="4317"/>
                    </a:cxn>
                    <a:cxn ang="0">
                      <a:pos x="93" y="3529"/>
                    </a:cxn>
                    <a:cxn ang="0">
                      <a:pos x="117" y="3496"/>
                    </a:cxn>
                    <a:cxn ang="0">
                      <a:pos x="156" y="3493"/>
                    </a:cxn>
                    <a:cxn ang="0">
                      <a:pos x="297" y="3502"/>
                    </a:cxn>
                    <a:cxn ang="0">
                      <a:pos x="345" y="3502"/>
                    </a:cxn>
                    <a:cxn ang="0">
                      <a:pos x="357" y="3478"/>
                    </a:cxn>
                    <a:cxn ang="0">
                      <a:pos x="315" y="3459"/>
                    </a:cxn>
                    <a:cxn ang="0">
                      <a:pos x="128" y="3444"/>
                    </a:cxn>
                    <a:cxn ang="0">
                      <a:pos x="99" y="3430"/>
                    </a:cxn>
                    <a:cxn ang="0">
                      <a:pos x="120" y="3408"/>
                    </a:cxn>
                    <a:cxn ang="0">
                      <a:pos x="210" y="3399"/>
                    </a:cxn>
                    <a:cxn ang="0">
                      <a:pos x="337" y="3398"/>
                    </a:cxn>
                    <a:cxn ang="0">
                      <a:pos x="381" y="3381"/>
                    </a:cxn>
                    <a:cxn ang="0">
                      <a:pos x="128" y="3375"/>
                    </a:cxn>
                    <a:cxn ang="0">
                      <a:pos x="87" y="3336"/>
                    </a:cxn>
                    <a:cxn ang="0">
                      <a:pos x="68" y="3285"/>
                    </a:cxn>
                    <a:cxn ang="0">
                      <a:pos x="63" y="1525"/>
                    </a:cxn>
                    <a:cxn ang="0">
                      <a:pos x="68" y="885"/>
                    </a:cxn>
                    <a:cxn ang="0">
                      <a:pos x="84" y="851"/>
                    </a:cxn>
                    <a:cxn ang="0">
                      <a:pos x="120" y="832"/>
                    </a:cxn>
                    <a:cxn ang="0">
                      <a:pos x="405" y="825"/>
                    </a:cxn>
                    <a:cxn ang="0">
                      <a:pos x="405" y="765"/>
                    </a:cxn>
                    <a:cxn ang="0">
                      <a:pos x="203" y="765"/>
                    </a:cxn>
                    <a:cxn ang="0">
                      <a:pos x="150" y="752"/>
                    </a:cxn>
                    <a:cxn ang="0">
                      <a:pos x="105" y="728"/>
                    </a:cxn>
                    <a:cxn ang="0">
                      <a:pos x="75" y="705"/>
                    </a:cxn>
                    <a:cxn ang="0">
                      <a:pos x="60" y="645"/>
                    </a:cxn>
                    <a:cxn ang="0">
                      <a:pos x="81" y="316"/>
                    </a:cxn>
                    <a:cxn ang="0">
                      <a:pos x="81" y="0"/>
                    </a:cxn>
                    <a:cxn ang="0">
                      <a:pos x="12" y="0"/>
                    </a:cxn>
                  </a:cxnLst>
                  <a:rect l="0" t="0" r="r" b="b"/>
                  <a:pathLst>
                    <a:path w="416" h="4321">
                      <a:moveTo>
                        <a:pt x="12" y="0"/>
                      </a:moveTo>
                      <a:lnTo>
                        <a:pt x="18" y="406"/>
                      </a:lnTo>
                      <a:lnTo>
                        <a:pt x="3" y="662"/>
                      </a:lnTo>
                      <a:lnTo>
                        <a:pt x="8" y="713"/>
                      </a:lnTo>
                      <a:lnTo>
                        <a:pt x="24" y="740"/>
                      </a:lnTo>
                      <a:lnTo>
                        <a:pt x="42" y="758"/>
                      </a:lnTo>
                      <a:lnTo>
                        <a:pt x="36" y="803"/>
                      </a:lnTo>
                      <a:lnTo>
                        <a:pt x="12" y="824"/>
                      </a:lnTo>
                      <a:lnTo>
                        <a:pt x="0" y="878"/>
                      </a:lnTo>
                      <a:cubicBezTo>
                        <a:pt x="0" y="1224"/>
                        <a:pt x="8" y="2504"/>
                        <a:pt x="9" y="2903"/>
                      </a:cubicBezTo>
                      <a:cubicBezTo>
                        <a:pt x="10" y="3302"/>
                        <a:pt x="8" y="3205"/>
                        <a:pt x="9" y="3276"/>
                      </a:cubicBezTo>
                      <a:lnTo>
                        <a:pt x="16" y="3330"/>
                      </a:lnTo>
                      <a:lnTo>
                        <a:pt x="42" y="3354"/>
                      </a:lnTo>
                      <a:lnTo>
                        <a:pt x="51" y="3390"/>
                      </a:lnTo>
                      <a:lnTo>
                        <a:pt x="39" y="3427"/>
                      </a:lnTo>
                      <a:lnTo>
                        <a:pt x="24" y="3466"/>
                      </a:lnTo>
                      <a:cubicBezTo>
                        <a:pt x="23" y="3615"/>
                        <a:pt x="18" y="4179"/>
                        <a:pt x="31" y="4321"/>
                      </a:cubicBezTo>
                      <a:lnTo>
                        <a:pt x="102" y="4317"/>
                      </a:lnTo>
                      <a:cubicBezTo>
                        <a:pt x="112" y="4185"/>
                        <a:pt x="91" y="3666"/>
                        <a:pt x="93" y="3529"/>
                      </a:cubicBezTo>
                      <a:lnTo>
                        <a:pt x="117" y="3496"/>
                      </a:lnTo>
                      <a:lnTo>
                        <a:pt x="156" y="3493"/>
                      </a:lnTo>
                      <a:cubicBezTo>
                        <a:pt x="186" y="3494"/>
                        <a:pt x="266" y="3501"/>
                        <a:pt x="297" y="3502"/>
                      </a:cubicBezTo>
                      <a:cubicBezTo>
                        <a:pt x="328" y="3503"/>
                        <a:pt x="335" y="3506"/>
                        <a:pt x="345" y="3502"/>
                      </a:cubicBezTo>
                      <a:cubicBezTo>
                        <a:pt x="355" y="3498"/>
                        <a:pt x="362" y="3485"/>
                        <a:pt x="357" y="3478"/>
                      </a:cubicBezTo>
                      <a:cubicBezTo>
                        <a:pt x="352" y="3471"/>
                        <a:pt x="353" y="3465"/>
                        <a:pt x="315" y="3459"/>
                      </a:cubicBezTo>
                      <a:cubicBezTo>
                        <a:pt x="277" y="3453"/>
                        <a:pt x="164" y="3449"/>
                        <a:pt x="128" y="3444"/>
                      </a:cubicBezTo>
                      <a:cubicBezTo>
                        <a:pt x="92" y="3439"/>
                        <a:pt x="100" y="3436"/>
                        <a:pt x="99" y="3430"/>
                      </a:cubicBezTo>
                      <a:cubicBezTo>
                        <a:pt x="98" y="3424"/>
                        <a:pt x="102" y="3413"/>
                        <a:pt x="120" y="3408"/>
                      </a:cubicBezTo>
                      <a:lnTo>
                        <a:pt x="210" y="3399"/>
                      </a:lnTo>
                      <a:cubicBezTo>
                        <a:pt x="246" y="3397"/>
                        <a:pt x="309" y="3401"/>
                        <a:pt x="337" y="3398"/>
                      </a:cubicBezTo>
                      <a:cubicBezTo>
                        <a:pt x="365" y="3395"/>
                        <a:pt x="416" y="3385"/>
                        <a:pt x="381" y="3381"/>
                      </a:cubicBezTo>
                      <a:cubicBezTo>
                        <a:pt x="346" y="3377"/>
                        <a:pt x="177" y="3382"/>
                        <a:pt x="128" y="3375"/>
                      </a:cubicBezTo>
                      <a:lnTo>
                        <a:pt x="87" y="3336"/>
                      </a:lnTo>
                      <a:lnTo>
                        <a:pt x="68" y="3285"/>
                      </a:lnTo>
                      <a:cubicBezTo>
                        <a:pt x="64" y="2983"/>
                        <a:pt x="63" y="1925"/>
                        <a:pt x="63" y="1525"/>
                      </a:cubicBezTo>
                      <a:lnTo>
                        <a:pt x="68" y="885"/>
                      </a:lnTo>
                      <a:lnTo>
                        <a:pt x="84" y="851"/>
                      </a:lnTo>
                      <a:lnTo>
                        <a:pt x="120" y="832"/>
                      </a:lnTo>
                      <a:lnTo>
                        <a:pt x="405" y="825"/>
                      </a:lnTo>
                      <a:lnTo>
                        <a:pt x="405" y="765"/>
                      </a:lnTo>
                      <a:lnTo>
                        <a:pt x="203" y="765"/>
                      </a:lnTo>
                      <a:lnTo>
                        <a:pt x="150" y="752"/>
                      </a:lnTo>
                      <a:lnTo>
                        <a:pt x="105" y="728"/>
                      </a:lnTo>
                      <a:lnTo>
                        <a:pt x="75" y="705"/>
                      </a:lnTo>
                      <a:lnTo>
                        <a:pt x="60" y="645"/>
                      </a:lnTo>
                      <a:lnTo>
                        <a:pt x="81" y="316"/>
                      </a:lnTo>
                      <a:lnTo>
                        <a:pt x="81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7" name="Freeform 140"/>
                <p:cNvSpPr>
                  <a:spLocks/>
                </p:cNvSpPr>
                <p:nvPr/>
              </p:nvSpPr>
              <p:spPr bwMode="hidden">
                <a:xfrm>
                  <a:off x="4099" y="-7"/>
                  <a:ext cx="187" cy="4323"/>
                </a:xfrm>
                <a:custGeom>
                  <a:avLst/>
                  <a:gdLst/>
                  <a:ahLst/>
                  <a:cxnLst>
                    <a:cxn ang="0">
                      <a:pos x="142" y="0"/>
                    </a:cxn>
                    <a:cxn ang="0">
                      <a:pos x="157" y="658"/>
                    </a:cxn>
                    <a:cxn ang="0">
                      <a:pos x="142" y="733"/>
                    </a:cxn>
                    <a:cxn ang="0">
                      <a:pos x="90" y="763"/>
                    </a:cxn>
                    <a:cxn ang="0">
                      <a:pos x="53" y="792"/>
                    </a:cxn>
                    <a:cxn ang="0">
                      <a:pos x="83" y="830"/>
                    </a:cxn>
                    <a:cxn ang="0">
                      <a:pos x="127" y="837"/>
                    </a:cxn>
                    <a:cxn ang="0">
                      <a:pos x="157" y="875"/>
                    </a:cxn>
                    <a:cxn ang="0">
                      <a:pos x="157" y="1152"/>
                    </a:cxn>
                    <a:cxn ang="0">
                      <a:pos x="135" y="1466"/>
                    </a:cxn>
                    <a:cxn ang="0">
                      <a:pos x="135" y="2573"/>
                    </a:cxn>
                    <a:cxn ang="0">
                      <a:pos x="165" y="3037"/>
                    </a:cxn>
                    <a:cxn ang="0">
                      <a:pos x="180" y="3298"/>
                    </a:cxn>
                    <a:cxn ang="0">
                      <a:pos x="142" y="3418"/>
                    </a:cxn>
                    <a:cxn ang="0">
                      <a:pos x="150" y="3463"/>
                    </a:cxn>
                    <a:cxn ang="0">
                      <a:pos x="172" y="3523"/>
                    </a:cxn>
                    <a:cxn ang="0">
                      <a:pos x="187" y="3807"/>
                    </a:cxn>
                    <a:cxn ang="0">
                      <a:pos x="187" y="4323"/>
                    </a:cxn>
                    <a:cxn ang="0">
                      <a:pos x="120" y="4316"/>
                    </a:cxn>
                    <a:cxn ang="0">
                      <a:pos x="105" y="3605"/>
                    </a:cxn>
                    <a:cxn ang="0">
                      <a:pos x="68" y="3463"/>
                    </a:cxn>
                    <a:cxn ang="0">
                      <a:pos x="83" y="3381"/>
                    </a:cxn>
                    <a:cxn ang="0">
                      <a:pos x="127" y="3313"/>
                    </a:cxn>
                    <a:cxn ang="0">
                      <a:pos x="98" y="3081"/>
                    </a:cxn>
                    <a:cxn ang="0">
                      <a:pos x="83" y="2573"/>
                    </a:cxn>
                    <a:cxn ang="0">
                      <a:pos x="83" y="1825"/>
                    </a:cxn>
                    <a:cxn ang="0">
                      <a:pos x="75" y="1264"/>
                    </a:cxn>
                    <a:cxn ang="0">
                      <a:pos x="83" y="950"/>
                    </a:cxn>
                    <a:cxn ang="0">
                      <a:pos x="38" y="852"/>
                    </a:cxn>
                    <a:cxn ang="0">
                      <a:pos x="0" y="807"/>
                    </a:cxn>
                    <a:cxn ang="0">
                      <a:pos x="75" y="718"/>
                    </a:cxn>
                    <a:cxn ang="0">
                      <a:pos x="105" y="605"/>
                    </a:cxn>
                    <a:cxn ang="0">
                      <a:pos x="90" y="119"/>
                    </a:cxn>
                    <a:cxn ang="0">
                      <a:pos x="75" y="7"/>
                    </a:cxn>
                    <a:cxn ang="0">
                      <a:pos x="142" y="0"/>
                    </a:cxn>
                  </a:cxnLst>
                  <a:rect l="0" t="0" r="r" b="b"/>
                  <a:pathLst>
                    <a:path w="187" h="4323">
                      <a:moveTo>
                        <a:pt x="142" y="0"/>
                      </a:moveTo>
                      <a:lnTo>
                        <a:pt x="157" y="658"/>
                      </a:lnTo>
                      <a:lnTo>
                        <a:pt x="142" y="733"/>
                      </a:lnTo>
                      <a:lnTo>
                        <a:pt x="90" y="763"/>
                      </a:lnTo>
                      <a:lnTo>
                        <a:pt x="53" y="792"/>
                      </a:lnTo>
                      <a:lnTo>
                        <a:pt x="83" y="830"/>
                      </a:lnTo>
                      <a:lnTo>
                        <a:pt x="127" y="837"/>
                      </a:lnTo>
                      <a:lnTo>
                        <a:pt x="157" y="875"/>
                      </a:lnTo>
                      <a:lnTo>
                        <a:pt x="157" y="1152"/>
                      </a:lnTo>
                      <a:lnTo>
                        <a:pt x="135" y="1466"/>
                      </a:lnTo>
                      <a:lnTo>
                        <a:pt x="135" y="2573"/>
                      </a:lnTo>
                      <a:lnTo>
                        <a:pt x="165" y="3037"/>
                      </a:lnTo>
                      <a:lnTo>
                        <a:pt x="180" y="3298"/>
                      </a:lnTo>
                      <a:lnTo>
                        <a:pt x="142" y="3418"/>
                      </a:lnTo>
                      <a:lnTo>
                        <a:pt x="150" y="3463"/>
                      </a:lnTo>
                      <a:lnTo>
                        <a:pt x="172" y="3523"/>
                      </a:lnTo>
                      <a:lnTo>
                        <a:pt x="187" y="3807"/>
                      </a:lnTo>
                      <a:lnTo>
                        <a:pt x="187" y="4323"/>
                      </a:lnTo>
                      <a:lnTo>
                        <a:pt x="120" y="4316"/>
                      </a:lnTo>
                      <a:lnTo>
                        <a:pt x="105" y="3605"/>
                      </a:lnTo>
                      <a:lnTo>
                        <a:pt x="68" y="3463"/>
                      </a:lnTo>
                      <a:lnTo>
                        <a:pt x="83" y="3381"/>
                      </a:lnTo>
                      <a:lnTo>
                        <a:pt x="127" y="3313"/>
                      </a:lnTo>
                      <a:lnTo>
                        <a:pt x="98" y="3081"/>
                      </a:lnTo>
                      <a:lnTo>
                        <a:pt x="83" y="2573"/>
                      </a:lnTo>
                      <a:lnTo>
                        <a:pt x="83" y="1825"/>
                      </a:lnTo>
                      <a:lnTo>
                        <a:pt x="75" y="1264"/>
                      </a:lnTo>
                      <a:lnTo>
                        <a:pt x="83" y="950"/>
                      </a:lnTo>
                      <a:lnTo>
                        <a:pt x="38" y="852"/>
                      </a:lnTo>
                      <a:lnTo>
                        <a:pt x="0" y="807"/>
                      </a:lnTo>
                      <a:lnTo>
                        <a:pt x="75" y="718"/>
                      </a:lnTo>
                      <a:lnTo>
                        <a:pt x="105" y="605"/>
                      </a:lnTo>
                      <a:lnTo>
                        <a:pt x="90" y="119"/>
                      </a:lnTo>
                      <a:lnTo>
                        <a:pt x="75" y="7"/>
                      </a:lnTo>
                      <a:lnTo>
                        <a:pt x="14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9" name="Group 141"/>
              <p:cNvGrpSpPr>
                <a:grpSpLocks/>
              </p:cNvGrpSpPr>
              <p:nvPr/>
            </p:nvGrpSpPr>
            <p:grpSpPr bwMode="auto">
              <a:xfrm>
                <a:off x="2958" y="1201"/>
                <a:ext cx="1763" cy="1448"/>
                <a:chOff x="3387" y="1456"/>
                <a:chExt cx="1707" cy="1402"/>
              </a:xfrm>
            </p:grpSpPr>
            <p:sp>
              <p:nvSpPr>
                <p:cNvPr id="63" name="Freeform 142"/>
                <p:cNvSpPr>
                  <a:spLocks/>
                </p:cNvSpPr>
                <p:nvPr/>
              </p:nvSpPr>
              <p:spPr bwMode="hidden">
                <a:xfrm rot="21428822" flipH="1">
                  <a:off x="3387" y="165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4" name="Freeform 143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5" name="Freeform 144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3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22" name="Freeform 145"/>
              <p:cNvSpPr>
                <a:spLocks/>
              </p:cNvSpPr>
              <p:nvPr/>
            </p:nvSpPr>
            <p:spPr bwMode="hidden">
              <a:xfrm rot="21428822" flipH="1">
                <a:off x="4882" y="660"/>
                <a:ext cx="496" cy="713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146"/>
              <p:cNvSpPr>
                <a:spLocks/>
              </p:cNvSpPr>
              <p:nvPr/>
            </p:nvSpPr>
            <p:spPr bwMode="hidden">
              <a:xfrm>
                <a:off x="5541" y="574"/>
                <a:ext cx="216" cy="365"/>
              </a:xfrm>
              <a:custGeom>
                <a:avLst/>
                <a:gdLst/>
                <a:ahLst/>
                <a:cxnLst>
                  <a:cxn ang="0">
                    <a:pos x="39" y="8"/>
                  </a:cxn>
                  <a:cxn ang="0">
                    <a:pos x="213" y="23"/>
                  </a:cxn>
                  <a:cxn ang="0">
                    <a:pos x="216" y="146"/>
                  </a:cxn>
                  <a:cxn ang="0">
                    <a:pos x="84" y="66"/>
                  </a:cxn>
                  <a:cxn ang="0">
                    <a:pos x="72" y="85"/>
                  </a:cxn>
                  <a:cxn ang="0">
                    <a:pos x="169" y="147"/>
                  </a:cxn>
                  <a:cxn ang="0">
                    <a:pos x="213" y="194"/>
                  </a:cxn>
                  <a:cxn ang="0">
                    <a:pos x="216" y="365"/>
                  </a:cxn>
                  <a:cxn ang="0">
                    <a:pos x="45" y="192"/>
                  </a:cxn>
                  <a:cxn ang="0">
                    <a:pos x="1" y="68"/>
                  </a:cxn>
                  <a:cxn ang="0">
                    <a:pos x="39" y="8"/>
                  </a:cxn>
                </a:cxnLst>
                <a:rect l="0" t="0" r="r" b="b"/>
                <a:pathLst>
                  <a:path w="216" h="365">
                    <a:moveTo>
                      <a:pt x="39" y="8"/>
                    </a:moveTo>
                    <a:cubicBezTo>
                      <a:pt x="74" y="1"/>
                      <a:pt x="183" y="0"/>
                      <a:pt x="213" y="23"/>
                    </a:cubicBezTo>
                    <a:lnTo>
                      <a:pt x="216" y="146"/>
                    </a:lnTo>
                    <a:cubicBezTo>
                      <a:pt x="195" y="153"/>
                      <a:pt x="108" y="76"/>
                      <a:pt x="84" y="66"/>
                    </a:cubicBezTo>
                    <a:cubicBezTo>
                      <a:pt x="60" y="56"/>
                      <a:pt x="58" y="72"/>
                      <a:pt x="72" y="85"/>
                    </a:cubicBezTo>
                    <a:cubicBezTo>
                      <a:pt x="86" y="99"/>
                      <a:pt x="146" y="129"/>
                      <a:pt x="169" y="147"/>
                    </a:cubicBezTo>
                    <a:cubicBezTo>
                      <a:pt x="192" y="165"/>
                      <a:pt x="205" y="158"/>
                      <a:pt x="213" y="194"/>
                    </a:cubicBezTo>
                    <a:lnTo>
                      <a:pt x="216" y="365"/>
                    </a:lnTo>
                    <a:cubicBezTo>
                      <a:pt x="188" y="365"/>
                      <a:pt x="81" y="242"/>
                      <a:pt x="45" y="192"/>
                    </a:cubicBezTo>
                    <a:cubicBezTo>
                      <a:pt x="9" y="142"/>
                      <a:pt x="2" y="98"/>
                      <a:pt x="1" y="68"/>
                    </a:cubicBezTo>
                    <a:cubicBezTo>
                      <a:pt x="0" y="37"/>
                      <a:pt x="3" y="16"/>
                      <a:pt x="39" y="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147"/>
              <p:cNvSpPr>
                <a:spLocks/>
              </p:cNvSpPr>
              <p:nvPr/>
            </p:nvSpPr>
            <p:spPr bwMode="hidden">
              <a:xfrm>
                <a:off x="5373" y="686"/>
                <a:ext cx="334" cy="819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0" name="Group 148"/>
              <p:cNvGrpSpPr>
                <a:grpSpLocks/>
              </p:cNvGrpSpPr>
              <p:nvPr/>
            </p:nvGrpSpPr>
            <p:grpSpPr bwMode="auto">
              <a:xfrm>
                <a:off x="4356" y="2717"/>
                <a:ext cx="1199" cy="985"/>
                <a:chOff x="3387" y="1456"/>
                <a:chExt cx="1707" cy="1402"/>
              </a:xfrm>
            </p:grpSpPr>
            <p:sp>
              <p:nvSpPr>
                <p:cNvPr id="60" name="Freeform 149"/>
                <p:cNvSpPr>
                  <a:spLocks/>
                </p:cNvSpPr>
                <p:nvPr/>
              </p:nvSpPr>
              <p:spPr bwMode="hidden">
                <a:xfrm rot="21428822" flipH="1">
                  <a:off x="3387" y="1657"/>
                  <a:ext cx="706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1" name="Freeform 150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2" name="Freeform 151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1" name="Group 152"/>
              <p:cNvGrpSpPr>
                <a:grpSpLocks/>
              </p:cNvGrpSpPr>
              <p:nvPr/>
            </p:nvGrpSpPr>
            <p:grpSpPr bwMode="auto">
              <a:xfrm>
                <a:off x="1480" y="3480"/>
                <a:ext cx="931" cy="765"/>
                <a:chOff x="3387" y="1456"/>
                <a:chExt cx="1707" cy="1402"/>
              </a:xfrm>
            </p:grpSpPr>
            <p:sp>
              <p:nvSpPr>
                <p:cNvPr id="57" name="Freeform 153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8" name="Freeform 154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9" name="Freeform 155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27" name="Freeform 156"/>
              <p:cNvSpPr>
                <a:spLocks/>
              </p:cNvSpPr>
              <p:nvPr/>
            </p:nvSpPr>
            <p:spPr bwMode="hidden">
              <a:xfrm rot="-744944">
                <a:off x="818" y="3141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157"/>
              <p:cNvSpPr>
                <a:spLocks/>
              </p:cNvSpPr>
              <p:nvPr/>
            </p:nvSpPr>
            <p:spPr bwMode="hidden">
              <a:xfrm>
                <a:off x="604" y="3352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158"/>
              <p:cNvSpPr>
                <a:spLocks/>
              </p:cNvSpPr>
              <p:nvPr/>
            </p:nvSpPr>
            <p:spPr bwMode="hidden">
              <a:xfrm>
                <a:off x="721" y="2948"/>
                <a:ext cx="729" cy="248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159"/>
              <p:cNvSpPr>
                <a:spLocks/>
              </p:cNvSpPr>
              <p:nvPr/>
            </p:nvSpPr>
            <p:spPr bwMode="hidden">
              <a:xfrm>
                <a:off x="0" y="3278"/>
                <a:ext cx="537" cy="619"/>
              </a:xfrm>
              <a:custGeom>
                <a:avLst/>
                <a:gdLst/>
                <a:ahLst/>
                <a:cxnLst>
                  <a:cxn ang="0">
                    <a:pos x="497" y="43"/>
                  </a:cxn>
                  <a:cxn ang="0">
                    <a:pos x="315" y="58"/>
                  </a:cxn>
                  <a:cxn ang="0">
                    <a:pos x="0" y="388"/>
                  </a:cxn>
                  <a:cxn ang="0">
                    <a:pos x="3" y="520"/>
                  </a:cxn>
                  <a:cxn ang="0">
                    <a:pos x="119" y="387"/>
                  </a:cxn>
                  <a:cxn ang="0">
                    <a:pos x="302" y="197"/>
                  </a:cxn>
                  <a:cxn ang="0">
                    <a:pos x="447" y="104"/>
                  </a:cxn>
                  <a:cxn ang="0">
                    <a:pos x="460" y="124"/>
                  </a:cxn>
                  <a:cxn ang="0">
                    <a:pos x="357" y="191"/>
                  </a:cxn>
                  <a:cxn ang="0">
                    <a:pos x="221" y="322"/>
                  </a:cxn>
                  <a:cxn ang="0">
                    <a:pos x="0" y="562"/>
                  </a:cxn>
                  <a:cxn ang="0">
                    <a:pos x="0" y="619"/>
                  </a:cxn>
                  <a:cxn ang="0">
                    <a:pos x="264" y="455"/>
                  </a:cxn>
                  <a:cxn ang="0">
                    <a:pos x="488" y="238"/>
                  </a:cxn>
                  <a:cxn ang="0">
                    <a:pos x="536" y="106"/>
                  </a:cxn>
                  <a:cxn ang="0">
                    <a:pos x="497" y="43"/>
                  </a:cxn>
                </a:cxnLst>
                <a:rect l="0" t="0" r="r" b="b"/>
                <a:pathLst>
                  <a:path w="537" h="619">
                    <a:moveTo>
                      <a:pt x="497" y="43"/>
                    </a:moveTo>
                    <a:cubicBezTo>
                      <a:pt x="459" y="35"/>
                      <a:pt x="398" y="0"/>
                      <a:pt x="315" y="58"/>
                    </a:cubicBezTo>
                    <a:cubicBezTo>
                      <a:pt x="232" y="116"/>
                      <a:pt x="52" y="311"/>
                      <a:pt x="0" y="388"/>
                    </a:cubicBezTo>
                    <a:lnTo>
                      <a:pt x="3" y="520"/>
                    </a:lnTo>
                    <a:cubicBezTo>
                      <a:pt x="23" y="520"/>
                      <a:pt x="69" y="441"/>
                      <a:pt x="119" y="387"/>
                    </a:cubicBezTo>
                    <a:cubicBezTo>
                      <a:pt x="169" y="333"/>
                      <a:pt x="248" y="243"/>
                      <a:pt x="302" y="197"/>
                    </a:cubicBezTo>
                    <a:cubicBezTo>
                      <a:pt x="357" y="150"/>
                      <a:pt x="421" y="116"/>
                      <a:pt x="447" y="104"/>
                    </a:cubicBezTo>
                    <a:cubicBezTo>
                      <a:pt x="473" y="92"/>
                      <a:pt x="476" y="110"/>
                      <a:pt x="460" y="124"/>
                    </a:cubicBezTo>
                    <a:cubicBezTo>
                      <a:pt x="446" y="140"/>
                      <a:pt x="396" y="158"/>
                      <a:pt x="357" y="191"/>
                    </a:cubicBezTo>
                    <a:cubicBezTo>
                      <a:pt x="317" y="224"/>
                      <a:pt x="280" y="260"/>
                      <a:pt x="221" y="322"/>
                    </a:cubicBezTo>
                    <a:cubicBezTo>
                      <a:pt x="162" y="384"/>
                      <a:pt x="37" y="513"/>
                      <a:pt x="0" y="562"/>
                    </a:cubicBezTo>
                    <a:lnTo>
                      <a:pt x="0" y="619"/>
                    </a:lnTo>
                    <a:cubicBezTo>
                      <a:pt x="44" y="601"/>
                      <a:pt x="183" y="518"/>
                      <a:pt x="264" y="455"/>
                    </a:cubicBezTo>
                    <a:cubicBezTo>
                      <a:pt x="345" y="392"/>
                      <a:pt x="443" y="296"/>
                      <a:pt x="488" y="238"/>
                    </a:cubicBezTo>
                    <a:cubicBezTo>
                      <a:pt x="534" y="180"/>
                      <a:pt x="534" y="138"/>
                      <a:pt x="536" y="106"/>
                    </a:cubicBezTo>
                    <a:cubicBezTo>
                      <a:pt x="537" y="74"/>
                      <a:pt x="533" y="51"/>
                      <a:pt x="497" y="4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60"/>
              <p:cNvSpPr>
                <a:spLocks/>
              </p:cNvSpPr>
              <p:nvPr/>
            </p:nvSpPr>
            <p:spPr bwMode="hidden">
              <a:xfrm>
                <a:off x="0" y="3063"/>
                <a:ext cx="506" cy="242"/>
              </a:xfrm>
              <a:custGeom>
                <a:avLst/>
                <a:gdLst/>
                <a:ahLst/>
                <a:cxnLst>
                  <a:cxn ang="0">
                    <a:pos x="469" y="200"/>
                  </a:cxn>
                  <a:cxn ang="0">
                    <a:pos x="492" y="168"/>
                  </a:cxn>
                  <a:cxn ang="0">
                    <a:pos x="481" y="114"/>
                  </a:cxn>
                  <a:cxn ang="0">
                    <a:pos x="389" y="31"/>
                  </a:cxn>
                  <a:cxn ang="0">
                    <a:pos x="184" y="1"/>
                  </a:cxn>
                  <a:cxn ang="0">
                    <a:pos x="3" y="24"/>
                  </a:cxn>
                  <a:cxn ang="0">
                    <a:pos x="0" y="114"/>
                  </a:cxn>
                  <a:cxn ang="0">
                    <a:pos x="169" y="103"/>
                  </a:cxn>
                  <a:cxn ang="0">
                    <a:pos x="340" y="129"/>
                  </a:cxn>
                  <a:cxn ang="0">
                    <a:pos x="389" y="153"/>
                  </a:cxn>
                  <a:cxn ang="0">
                    <a:pos x="386" y="170"/>
                  </a:cxn>
                  <a:cxn ang="0">
                    <a:pos x="319" y="143"/>
                  </a:cxn>
                  <a:cxn ang="0">
                    <a:pos x="166" y="120"/>
                  </a:cxn>
                  <a:cxn ang="0">
                    <a:pos x="3" y="144"/>
                  </a:cxn>
                  <a:cxn ang="0">
                    <a:pos x="6" y="204"/>
                  </a:cxn>
                  <a:cxn ang="0">
                    <a:pos x="271" y="241"/>
                  </a:cxn>
                  <a:cxn ang="0">
                    <a:pos x="469" y="200"/>
                  </a:cxn>
                </a:cxnLst>
                <a:rect l="0" t="0" r="r" b="b"/>
                <a:pathLst>
                  <a:path w="506" h="242">
                    <a:moveTo>
                      <a:pt x="469" y="200"/>
                    </a:moveTo>
                    <a:cubicBezTo>
                      <a:pt x="506" y="188"/>
                      <a:pt x="490" y="182"/>
                      <a:pt x="492" y="168"/>
                    </a:cubicBezTo>
                    <a:cubicBezTo>
                      <a:pt x="494" y="155"/>
                      <a:pt x="499" y="138"/>
                      <a:pt x="481" y="114"/>
                    </a:cubicBezTo>
                    <a:cubicBezTo>
                      <a:pt x="465" y="92"/>
                      <a:pt x="438" y="50"/>
                      <a:pt x="389" y="31"/>
                    </a:cubicBezTo>
                    <a:cubicBezTo>
                      <a:pt x="339" y="12"/>
                      <a:pt x="248" y="2"/>
                      <a:pt x="184" y="1"/>
                    </a:cubicBezTo>
                    <a:cubicBezTo>
                      <a:pt x="120" y="0"/>
                      <a:pt x="34" y="5"/>
                      <a:pt x="3" y="24"/>
                    </a:cubicBezTo>
                    <a:lnTo>
                      <a:pt x="0" y="114"/>
                    </a:lnTo>
                    <a:cubicBezTo>
                      <a:pt x="28" y="127"/>
                      <a:pt x="112" y="101"/>
                      <a:pt x="169" y="103"/>
                    </a:cubicBezTo>
                    <a:cubicBezTo>
                      <a:pt x="226" y="105"/>
                      <a:pt x="303" y="120"/>
                      <a:pt x="340" y="129"/>
                    </a:cubicBezTo>
                    <a:cubicBezTo>
                      <a:pt x="376" y="137"/>
                      <a:pt x="381" y="146"/>
                      <a:pt x="389" y="153"/>
                    </a:cubicBezTo>
                    <a:cubicBezTo>
                      <a:pt x="396" y="160"/>
                      <a:pt x="397" y="172"/>
                      <a:pt x="386" y="170"/>
                    </a:cubicBezTo>
                    <a:cubicBezTo>
                      <a:pt x="374" y="168"/>
                      <a:pt x="357" y="151"/>
                      <a:pt x="319" y="143"/>
                    </a:cubicBezTo>
                    <a:cubicBezTo>
                      <a:pt x="283" y="135"/>
                      <a:pt x="219" y="120"/>
                      <a:pt x="166" y="120"/>
                    </a:cubicBezTo>
                    <a:cubicBezTo>
                      <a:pt x="113" y="120"/>
                      <a:pt x="30" y="130"/>
                      <a:pt x="3" y="144"/>
                    </a:cubicBezTo>
                    <a:lnTo>
                      <a:pt x="6" y="204"/>
                    </a:lnTo>
                    <a:cubicBezTo>
                      <a:pt x="51" y="220"/>
                      <a:pt x="194" y="242"/>
                      <a:pt x="271" y="241"/>
                    </a:cubicBezTo>
                    <a:cubicBezTo>
                      <a:pt x="348" y="240"/>
                      <a:pt x="433" y="212"/>
                      <a:pt x="469" y="20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61"/>
              <p:cNvSpPr>
                <a:spLocks/>
              </p:cNvSpPr>
              <p:nvPr/>
            </p:nvSpPr>
            <p:spPr bwMode="hidden">
              <a:xfrm rot="-744944">
                <a:off x="811" y="22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62"/>
              <p:cNvSpPr>
                <a:spLocks/>
              </p:cNvSpPr>
              <p:nvPr/>
            </p:nvSpPr>
            <p:spPr bwMode="hidden">
              <a:xfrm>
                <a:off x="597" y="233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63"/>
              <p:cNvSpPr>
                <a:spLocks/>
              </p:cNvSpPr>
              <p:nvPr/>
            </p:nvSpPr>
            <p:spPr bwMode="hidden">
              <a:xfrm>
                <a:off x="667" y="0"/>
                <a:ext cx="880" cy="76"/>
              </a:xfrm>
              <a:custGeom>
                <a:avLst/>
                <a:gdLst/>
                <a:ahLst/>
                <a:cxnLst>
                  <a:cxn ang="0">
                    <a:pos x="83" y="0"/>
                  </a:cxn>
                  <a:cxn ang="0">
                    <a:pos x="776" y="0"/>
                  </a:cxn>
                  <a:cxn ang="0">
                    <a:pos x="705" y="31"/>
                  </a:cxn>
                  <a:cxn ang="0">
                    <a:pos x="619" y="31"/>
                  </a:cxn>
                  <a:cxn ang="0">
                    <a:pos x="636" y="48"/>
                  </a:cxn>
                  <a:cxn ang="0">
                    <a:pos x="549" y="65"/>
                  </a:cxn>
                  <a:cxn ang="0">
                    <a:pos x="272" y="65"/>
                  </a:cxn>
                  <a:cxn ang="0">
                    <a:pos x="83" y="0"/>
                  </a:cxn>
                </a:cxnLst>
                <a:rect l="0" t="0" r="r" b="b"/>
                <a:pathLst>
                  <a:path w="880" h="76">
                    <a:moveTo>
                      <a:pt x="83" y="0"/>
                    </a:moveTo>
                    <a:lnTo>
                      <a:pt x="776" y="0"/>
                    </a:lnTo>
                    <a:cubicBezTo>
                      <a:pt x="880" y="5"/>
                      <a:pt x="731" y="26"/>
                      <a:pt x="705" y="31"/>
                    </a:cubicBezTo>
                    <a:cubicBezTo>
                      <a:pt x="679" y="36"/>
                      <a:pt x="630" y="28"/>
                      <a:pt x="619" y="31"/>
                    </a:cubicBezTo>
                    <a:cubicBezTo>
                      <a:pt x="608" y="34"/>
                      <a:pt x="648" y="42"/>
                      <a:pt x="636" y="48"/>
                    </a:cubicBezTo>
                    <a:cubicBezTo>
                      <a:pt x="624" y="54"/>
                      <a:pt x="610" y="63"/>
                      <a:pt x="549" y="65"/>
                    </a:cubicBezTo>
                    <a:cubicBezTo>
                      <a:pt x="489" y="68"/>
                      <a:pt x="350" y="76"/>
                      <a:pt x="272" y="65"/>
                    </a:cubicBezTo>
                    <a:cubicBezTo>
                      <a:pt x="194" y="54"/>
                      <a:pt x="0" y="7"/>
                      <a:pt x="83" y="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64"/>
              <p:cNvSpPr>
                <a:spLocks/>
              </p:cNvSpPr>
              <p:nvPr/>
            </p:nvSpPr>
            <p:spPr bwMode="hidden">
              <a:xfrm>
                <a:off x="-14" y="161"/>
                <a:ext cx="544" cy="634"/>
              </a:xfrm>
              <a:custGeom>
                <a:avLst/>
                <a:gdLst/>
                <a:ahLst/>
                <a:cxnLst>
                  <a:cxn ang="0">
                    <a:pos x="504" y="41"/>
                  </a:cxn>
                  <a:cxn ang="0">
                    <a:pos x="322" y="56"/>
                  </a:cxn>
                  <a:cxn ang="0">
                    <a:pos x="17" y="379"/>
                  </a:cxn>
                  <a:cxn ang="0">
                    <a:pos x="14" y="520"/>
                  </a:cxn>
                  <a:cxn ang="0">
                    <a:pos x="126" y="385"/>
                  </a:cxn>
                  <a:cxn ang="0">
                    <a:pos x="309" y="195"/>
                  </a:cxn>
                  <a:cxn ang="0">
                    <a:pos x="454" y="102"/>
                  </a:cxn>
                  <a:cxn ang="0">
                    <a:pos x="467" y="122"/>
                  </a:cxn>
                  <a:cxn ang="0">
                    <a:pos x="364" y="189"/>
                  </a:cxn>
                  <a:cxn ang="0">
                    <a:pos x="228" y="320"/>
                  </a:cxn>
                  <a:cxn ang="0">
                    <a:pos x="41" y="527"/>
                  </a:cxn>
                  <a:cxn ang="0">
                    <a:pos x="17" y="559"/>
                  </a:cxn>
                  <a:cxn ang="0">
                    <a:pos x="14" y="628"/>
                  </a:cxn>
                  <a:cxn ang="0">
                    <a:pos x="43" y="598"/>
                  </a:cxn>
                  <a:cxn ang="0">
                    <a:pos x="271" y="453"/>
                  </a:cxn>
                  <a:cxn ang="0">
                    <a:pos x="495" y="236"/>
                  </a:cxn>
                  <a:cxn ang="0">
                    <a:pos x="543" y="104"/>
                  </a:cxn>
                  <a:cxn ang="0">
                    <a:pos x="504" y="41"/>
                  </a:cxn>
                </a:cxnLst>
                <a:rect l="0" t="0" r="r" b="b"/>
                <a:pathLst>
                  <a:path w="544" h="634">
                    <a:moveTo>
                      <a:pt x="504" y="41"/>
                    </a:moveTo>
                    <a:cubicBezTo>
                      <a:pt x="466" y="33"/>
                      <a:pt x="403" y="0"/>
                      <a:pt x="322" y="56"/>
                    </a:cubicBezTo>
                    <a:cubicBezTo>
                      <a:pt x="241" y="112"/>
                      <a:pt x="68" y="302"/>
                      <a:pt x="17" y="379"/>
                    </a:cubicBezTo>
                    <a:lnTo>
                      <a:pt x="14" y="520"/>
                    </a:lnTo>
                    <a:cubicBezTo>
                      <a:pt x="32" y="521"/>
                      <a:pt x="77" y="439"/>
                      <a:pt x="126" y="385"/>
                    </a:cubicBezTo>
                    <a:cubicBezTo>
                      <a:pt x="175" y="331"/>
                      <a:pt x="255" y="241"/>
                      <a:pt x="309" y="195"/>
                    </a:cubicBezTo>
                    <a:cubicBezTo>
                      <a:pt x="364" y="148"/>
                      <a:pt x="428" y="114"/>
                      <a:pt x="454" y="102"/>
                    </a:cubicBezTo>
                    <a:cubicBezTo>
                      <a:pt x="480" y="90"/>
                      <a:pt x="483" y="108"/>
                      <a:pt x="467" y="122"/>
                    </a:cubicBezTo>
                    <a:cubicBezTo>
                      <a:pt x="453" y="138"/>
                      <a:pt x="403" y="156"/>
                      <a:pt x="364" y="189"/>
                    </a:cubicBezTo>
                    <a:cubicBezTo>
                      <a:pt x="324" y="222"/>
                      <a:pt x="283" y="263"/>
                      <a:pt x="228" y="320"/>
                    </a:cubicBezTo>
                    <a:cubicBezTo>
                      <a:pt x="175" y="375"/>
                      <a:pt x="76" y="487"/>
                      <a:pt x="41" y="527"/>
                    </a:cubicBezTo>
                    <a:cubicBezTo>
                      <a:pt x="6" y="567"/>
                      <a:pt x="21" y="542"/>
                      <a:pt x="17" y="559"/>
                    </a:cubicBezTo>
                    <a:cubicBezTo>
                      <a:pt x="13" y="576"/>
                      <a:pt x="10" y="622"/>
                      <a:pt x="14" y="628"/>
                    </a:cubicBezTo>
                    <a:cubicBezTo>
                      <a:pt x="18" y="634"/>
                      <a:pt x="0" y="627"/>
                      <a:pt x="43" y="598"/>
                    </a:cubicBezTo>
                    <a:cubicBezTo>
                      <a:pt x="86" y="569"/>
                      <a:pt x="195" y="514"/>
                      <a:pt x="271" y="453"/>
                    </a:cubicBezTo>
                    <a:cubicBezTo>
                      <a:pt x="345" y="392"/>
                      <a:pt x="450" y="294"/>
                      <a:pt x="495" y="236"/>
                    </a:cubicBezTo>
                    <a:cubicBezTo>
                      <a:pt x="541" y="178"/>
                      <a:pt x="541" y="136"/>
                      <a:pt x="543" y="104"/>
                    </a:cubicBezTo>
                    <a:cubicBezTo>
                      <a:pt x="544" y="72"/>
                      <a:pt x="540" y="49"/>
                      <a:pt x="504" y="41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65"/>
              <p:cNvSpPr>
                <a:spLocks/>
              </p:cNvSpPr>
              <p:nvPr/>
            </p:nvSpPr>
            <p:spPr bwMode="hidden">
              <a:xfrm>
                <a:off x="0" y="0"/>
                <a:ext cx="499" cy="186"/>
              </a:xfrm>
              <a:custGeom>
                <a:avLst/>
                <a:gdLst/>
                <a:ahLst/>
                <a:cxnLst>
                  <a:cxn ang="0">
                    <a:pos x="462" y="144"/>
                  </a:cxn>
                  <a:cxn ang="0">
                    <a:pos x="485" y="112"/>
                  </a:cxn>
                  <a:cxn ang="0">
                    <a:pos x="474" y="58"/>
                  </a:cxn>
                  <a:cxn ang="0">
                    <a:pos x="411" y="3"/>
                  </a:cxn>
                  <a:cxn ang="0">
                    <a:pos x="0" y="0"/>
                  </a:cxn>
                  <a:cxn ang="0">
                    <a:pos x="3" y="60"/>
                  </a:cxn>
                  <a:cxn ang="0">
                    <a:pos x="162" y="47"/>
                  </a:cxn>
                  <a:cxn ang="0">
                    <a:pos x="333" y="73"/>
                  </a:cxn>
                  <a:cxn ang="0">
                    <a:pos x="382" y="97"/>
                  </a:cxn>
                  <a:cxn ang="0">
                    <a:pos x="379" y="114"/>
                  </a:cxn>
                  <a:cxn ang="0">
                    <a:pos x="312" y="87"/>
                  </a:cxn>
                  <a:cxn ang="0">
                    <a:pos x="159" y="64"/>
                  </a:cxn>
                  <a:cxn ang="0">
                    <a:pos x="3" y="87"/>
                  </a:cxn>
                  <a:cxn ang="0">
                    <a:pos x="3" y="150"/>
                  </a:cxn>
                  <a:cxn ang="0">
                    <a:pos x="264" y="185"/>
                  </a:cxn>
                  <a:cxn ang="0">
                    <a:pos x="462" y="144"/>
                  </a:cxn>
                </a:cxnLst>
                <a:rect l="0" t="0" r="r" b="b"/>
                <a:pathLst>
                  <a:path w="499" h="186">
                    <a:moveTo>
                      <a:pt x="462" y="144"/>
                    </a:moveTo>
                    <a:cubicBezTo>
                      <a:pt x="499" y="132"/>
                      <a:pt x="483" y="126"/>
                      <a:pt x="485" y="112"/>
                    </a:cubicBezTo>
                    <a:cubicBezTo>
                      <a:pt x="487" y="99"/>
                      <a:pt x="486" y="76"/>
                      <a:pt x="474" y="58"/>
                    </a:cubicBezTo>
                    <a:cubicBezTo>
                      <a:pt x="462" y="40"/>
                      <a:pt x="490" y="13"/>
                      <a:pt x="411" y="3"/>
                    </a:cubicBezTo>
                    <a:lnTo>
                      <a:pt x="0" y="0"/>
                    </a:lnTo>
                    <a:lnTo>
                      <a:pt x="3" y="60"/>
                    </a:lnTo>
                    <a:cubicBezTo>
                      <a:pt x="30" y="68"/>
                      <a:pt x="107" y="45"/>
                      <a:pt x="162" y="47"/>
                    </a:cubicBezTo>
                    <a:cubicBezTo>
                      <a:pt x="217" y="49"/>
                      <a:pt x="296" y="64"/>
                      <a:pt x="333" y="73"/>
                    </a:cubicBezTo>
                    <a:cubicBezTo>
                      <a:pt x="369" y="81"/>
                      <a:pt x="374" y="90"/>
                      <a:pt x="382" y="97"/>
                    </a:cubicBezTo>
                    <a:cubicBezTo>
                      <a:pt x="389" y="104"/>
                      <a:pt x="390" y="116"/>
                      <a:pt x="379" y="114"/>
                    </a:cubicBezTo>
                    <a:cubicBezTo>
                      <a:pt x="367" y="112"/>
                      <a:pt x="350" y="95"/>
                      <a:pt x="312" y="87"/>
                    </a:cubicBezTo>
                    <a:cubicBezTo>
                      <a:pt x="276" y="79"/>
                      <a:pt x="210" y="64"/>
                      <a:pt x="159" y="64"/>
                    </a:cubicBezTo>
                    <a:cubicBezTo>
                      <a:pt x="108" y="64"/>
                      <a:pt x="29" y="73"/>
                      <a:pt x="3" y="87"/>
                    </a:cubicBezTo>
                    <a:lnTo>
                      <a:pt x="3" y="150"/>
                    </a:lnTo>
                    <a:cubicBezTo>
                      <a:pt x="46" y="166"/>
                      <a:pt x="188" y="186"/>
                      <a:pt x="264" y="185"/>
                    </a:cubicBezTo>
                    <a:cubicBezTo>
                      <a:pt x="340" y="184"/>
                      <a:pt x="426" y="156"/>
                      <a:pt x="462" y="14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5" name="Group 166"/>
              <p:cNvGrpSpPr>
                <a:grpSpLocks/>
              </p:cNvGrpSpPr>
              <p:nvPr/>
            </p:nvGrpSpPr>
            <p:grpSpPr bwMode="auto">
              <a:xfrm>
                <a:off x="1487" y="2470"/>
                <a:ext cx="931" cy="765"/>
                <a:chOff x="3387" y="1456"/>
                <a:chExt cx="1707" cy="1402"/>
              </a:xfrm>
            </p:grpSpPr>
            <p:sp>
              <p:nvSpPr>
                <p:cNvPr id="54" name="Freeform 167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5" name="Freeform 168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6" name="Freeform 169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6" name="Group 170"/>
              <p:cNvGrpSpPr>
                <a:grpSpLocks/>
              </p:cNvGrpSpPr>
              <p:nvPr/>
            </p:nvGrpSpPr>
            <p:grpSpPr bwMode="auto">
              <a:xfrm>
                <a:off x="1502" y="91"/>
                <a:ext cx="931" cy="765"/>
                <a:chOff x="3387" y="1456"/>
                <a:chExt cx="1707" cy="1402"/>
              </a:xfrm>
            </p:grpSpPr>
            <p:sp>
              <p:nvSpPr>
                <p:cNvPr id="51" name="Freeform 171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2" name="Freeform 172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3" name="Freeform 173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39" name="Freeform 174"/>
              <p:cNvSpPr>
                <a:spLocks/>
              </p:cNvSpPr>
              <p:nvPr/>
            </p:nvSpPr>
            <p:spPr bwMode="hidden">
              <a:xfrm>
                <a:off x="2998" y="3579"/>
                <a:ext cx="678" cy="738"/>
              </a:xfrm>
              <a:custGeom>
                <a:avLst/>
                <a:gdLst/>
                <a:ahLst/>
                <a:cxnLst>
                  <a:cxn ang="0">
                    <a:pos x="577" y="17"/>
                  </a:cxn>
                  <a:cxn ang="0">
                    <a:pos x="341" y="100"/>
                  </a:cxn>
                  <a:cxn ang="0">
                    <a:pos x="54" y="621"/>
                  </a:cxn>
                  <a:cxn ang="0">
                    <a:pos x="17" y="735"/>
                  </a:cxn>
                  <a:cxn ang="0">
                    <a:pos x="140" y="738"/>
                  </a:cxn>
                  <a:cxn ang="0">
                    <a:pos x="198" y="614"/>
                  </a:cxn>
                  <a:cxn ang="0">
                    <a:pos x="375" y="292"/>
                  </a:cxn>
                  <a:cxn ang="0">
                    <a:pos x="534" y="115"/>
                  </a:cxn>
                  <a:cxn ang="0">
                    <a:pos x="559" y="138"/>
                  </a:cxn>
                  <a:cxn ang="0">
                    <a:pos x="445" y="264"/>
                  </a:cxn>
                  <a:cxn ang="0">
                    <a:pos x="311" y="487"/>
                  </a:cxn>
                  <a:cxn ang="0">
                    <a:pos x="188" y="738"/>
                  </a:cxn>
                  <a:cxn ang="0">
                    <a:pos x="353" y="738"/>
                  </a:cxn>
                  <a:cxn ang="0">
                    <a:pos x="417" y="651"/>
                  </a:cxn>
                  <a:cxn ang="0">
                    <a:pos x="638" y="279"/>
                  </a:cxn>
                  <a:cxn ang="0">
                    <a:pos x="653" y="85"/>
                  </a:cxn>
                  <a:cxn ang="0">
                    <a:pos x="577" y="17"/>
                  </a:cxn>
                </a:cxnLst>
                <a:rect l="0" t="0" r="r" b="b"/>
                <a:pathLst>
                  <a:path w="678" h="738">
                    <a:moveTo>
                      <a:pt x="577" y="17"/>
                    </a:moveTo>
                    <a:cubicBezTo>
                      <a:pt x="525" y="19"/>
                      <a:pt x="428" y="0"/>
                      <a:pt x="341" y="100"/>
                    </a:cubicBezTo>
                    <a:cubicBezTo>
                      <a:pt x="253" y="202"/>
                      <a:pt x="108" y="515"/>
                      <a:pt x="54" y="621"/>
                    </a:cubicBezTo>
                    <a:cubicBezTo>
                      <a:pt x="0" y="727"/>
                      <a:pt x="3" y="716"/>
                      <a:pt x="17" y="735"/>
                    </a:cubicBezTo>
                    <a:lnTo>
                      <a:pt x="140" y="738"/>
                    </a:lnTo>
                    <a:cubicBezTo>
                      <a:pt x="170" y="718"/>
                      <a:pt x="159" y="688"/>
                      <a:pt x="198" y="614"/>
                    </a:cubicBezTo>
                    <a:cubicBezTo>
                      <a:pt x="237" y="540"/>
                      <a:pt x="318" y="375"/>
                      <a:pt x="375" y="292"/>
                    </a:cubicBezTo>
                    <a:cubicBezTo>
                      <a:pt x="431" y="209"/>
                      <a:pt x="503" y="140"/>
                      <a:pt x="534" y="115"/>
                    </a:cubicBezTo>
                    <a:cubicBezTo>
                      <a:pt x="565" y="89"/>
                      <a:pt x="574" y="113"/>
                      <a:pt x="559" y="138"/>
                    </a:cubicBezTo>
                    <a:cubicBezTo>
                      <a:pt x="544" y="162"/>
                      <a:pt x="487" y="206"/>
                      <a:pt x="445" y="264"/>
                    </a:cubicBezTo>
                    <a:cubicBezTo>
                      <a:pt x="404" y="323"/>
                      <a:pt x="354" y="408"/>
                      <a:pt x="311" y="487"/>
                    </a:cubicBezTo>
                    <a:cubicBezTo>
                      <a:pt x="268" y="566"/>
                      <a:pt x="181" y="696"/>
                      <a:pt x="188" y="738"/>
                    </a:cubicBezTo>
                    <a:lnTo>
                      <a:pt x="353" y="738"/>
                    </a:lnTo>
                    <a:cubicBezTo>
                      <a:pt x="391" y="724"/>
                      <a:pt x="370" y="727"/>
                      <a:pt x="417" y="651"/>
                    </a:cubicBezTo>
                    <a:cubicBezTo>
                      <a:pt x="464" y="575"/>
                      <a:pt x="599" y="373"/>
                      <a:pt x="638" y="279"/>
                    </a:cubicBezTo>
                    <a:cubicBezTo>
                      <a:pt x="678" y="185"/>
                      <a:pt x="663" y="128"/>
                      <a:pt x="653" y="85"/>
                    </a:cubicBezTo>
                    <a:cubicBezTo>
                      <a:pt x="643" y="41"/>
                      <a:pt x="629" y="14"/>
                      <a:pt x="577" y="17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75"/>
              <p:cNvSpPr>
                <a:spLocks/>
              </p:cNvSpPr>
              <p:nvPr/>
            </p:nvSpPr>
            <p:spPr bwMode="hidden">
              <a:xfrm rot="-744944">
                <a:off x="3996" y="3377"/>
                <a:ext cx="729" cy="1047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Freeform 176"/>
              <p:cNvSpPr>
                <a:spLocks/>
              </p:cNvSpPr>
              <p:nvPr/>
            </p:nvSpPr>
            <p:spPr bwMode="hidden">
              <a:xfrm>
                <a:off x="3685" y="3623"/>
                <a:ext cx="472" cy="726"/>
              </a:xfrm>
              <a:custGeom>
                <a:avLst/>
                <a:gdLst/>
                <a:ahLst/>
                <a:cxnLst>
                  <a:cxn ang="0">
                    <a:pos x="116" y="694"/>
                  </a:cxn>
                  <a:cxn ang="0">
                    <a:pos x="41" y="440"/>
                  </a:cxn>
                  <a:cxn ang="0">
                    <a:pos x="6" y="148"/>
                  </a:cxn>
                  <a:cxn ang="0">
                    <a:pos x="78" y="28"/>
                  </a:cxn>
                  <a:cxn ang="0">
                    <a:pos x="222" y="28"/>
                  </a:cxn>
                  <a:cxn ang="0">
                    <a:pos x="317" y="196"/>
                  </a:cxn>
                  <a:cxn ang="0">
                    <a:pos x="437" y="555"/>
                  </a:cxn>
                  <a:cxn ang="0">
                    <a:pos x="458" y="691"/>
                  </a:cxn>
                  <a:cxn ang="0">
                    <a:pos x="350" y="694"/>
                  </a:cxn>
                  <a:cxn ang="0">
                    <a:pos x="341" y="651"/>
                  </a:cxn>
                  <a:cxn ang="0">
                    <a:pos x="198" y="244"/>
                  </a:cxn>
                  <a:cxn ang="0">
                    <a:pos x="150" y="172"/>
                  </a:cxn>
                  <a:cxn ang="0">
                    <a:pos x="150" y="220"/>
                  </a:cxn>
                  <a:cxn ang="0">
                    <a:pos x="269" y="531"/>
                  </a:cxn>
                  <a:cxn ang="0">
                    <a:pos x="311" y="691"/>
                  </a:cxn>
                  <a:cxn ang="0">
                    <a:pos x="116" y="694"/>
                  </a:cxn>
                </a:cxnLst>
                <a:rect l="0" t="0" r="r" b="b"/>
                <a:pathLst>
                  <a:path w="472" h="726">
                    <a:moveTo>
                      <a:pt x="116" y="694"/>
                    </a:moveTo>
                    <a:cubicBezTo>
                      <a:pt x="71" y="652"/>
                      <a:pt x="59" y="531"/>
                      <a:pt x="41" y="440"/>
                    </a:cubicBezTo>
                    <a:cubicBezTo>
                      <a:pt x="23" y="349"/>
                      <a:pt x="0" y="216"/>
                      <a:pt x="6" y="148"/>
                    </a:cubicBezTo>
                    <a:cubicBezTo>
                      <a:pt x="12" y="79"/>
                      <a:pt x="42" y="48"/>
                      <a:pt x="78" y="28"/>
                    </a:cubicBezTo>
                    <a:cubicBezTo>
                      <a:pt x="114" y="8"/>
                      <a:pt x="182" y="0"/>
                      <a:pt x="222" y="28"/>
                    </a:cubicBezTo>
                    <a:cubicBezTo>
                      <a:pt x="261" y="56"/>
                      <a:pt x="281" y="108"/>
                      <a:pt x="317" y="196"/>
                    </a:cubicBezTo>
                    <a:cubicBezTo>
                      <a:pt x="353" y="284"/>
                      <a:pt x="414" y="473"/>
                      <a:pt x="437" y="555"/>
                    </a:cubicBezTo>
                    <a:cubicBezTo>
                      <a:pt x="460" y="637"/>
                      <a:pt x="472" y="668"/>
                      <a:pt x="458" y="691"/>
                    </a:cubicBezTo>
                    <a:lnTo>
                      <a:pt x="350" y="694"/>
                    </a:lnTo>
                    <a:cubicBezTo>
                      <a:pt x="331" y="687"/>
                      <a:pt x="366" y="726"/>
                      <a:pt x="341" y="651"/>
                    </a:cubicBezTo>
                    <a:cubicBezTo>
                      <a:pt x="316" y="576"/>
                      <a:pt x="230" y="323"/>
                      <a:pt x="198" y="244"/>
                    </a:cubicBezTo>
                    <a:cubicBezTo>
                      <a:pt x="166" y="164"/>
                      <a:pt x="158" y="176"/>
                      <a:pt x="150" y="172"/>
                    </a:cubicBezTo>
                    <a:cubicBezTo>
                      <a:pt x="142" y="168"/>
                      <a:pt x="130" y="160"/>
                      <a:pt x="150" y="220"/>
                    </a:cubicBezTo>
                    <a:cubicBezTo>
                      <a:pt x="170" y="280"/>
                      <a:pt x="242" y="453"/>
                      <a:pt x="269" y="531"/>
                    </a:cubicBezTo>
                    <a:cubicBezTo>
                      <a:pt x="296" y="609"/>
                      <a:pt x="337" y="664"/>
                      <a:pt x="311" y="691"/>
                    </a:cubicBezTo>
                    <a:lnTo>
                      <a:pt x="116" y="694"/>
                    </a:ln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37" name="Group 177"/>
              <p:cNvGrpSpPr>
                <a:grpSpLocks/>
              </p:cNvGrpSpPr>
              <p:nvPr/>
            </p:nvGrpSpPr>
            <p:grpSpPr bwMode="auto">
              <a:xfrm>
                <a:off x="3959" y="330"/>
                <a:ext cx="1724" cy="1316"/>
                <a:chOff x="196" y="1100"/>
                <a:chExt cx="2234" cy="1706"/>
              </a:xfrm>
            </p:grpSpPr>
            <p:sp>
              <p:nvSpPr>
                <p:cNvPr id="46" name="Freeform 178"/>
                <p:cNvSpPr>
                  <a:spLocks/>
                </p:cNvSpPr>
                <p:nvPr/>
              </p:nvSpPr>
              <p:spPr bwMode="hidden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7" name="Freeform 179"/>
                <p:cNvSpPr>
                  <a:spLocks/>
                </p:cNvSpPr>
                <p:nvPr/>
              </p:nvSpPr>
              <p:spPr bwMode="hidden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8" name="Freeform 180"/>
                <p:cNvSpPr>
                  <a:spLocks/>
                </p:cNvSpPr>
                <p:nvPr/>
              </p:nvSpPr>
              <p:spPr bwMode="hidden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9" name="Freeform 181"/>
                <p:cNvSpPr>
                  <a:spLocks/>
                </p:cNvSpPr>
                <p:nvPr/>
              </p:nvSpPr>
              <p:spPr bwMode="hidden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0" name="Freeform 182"/>
                <p:cNvSpPr>
                  <a:spLocks/>
                </p:cNvSpPr>
                <p:nvPr/>
              </p:nvSpPr>
              <p:spPr bwMode="hidden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8" name="Group 183"/>
              <p:cNvGrpSpPr>
                <a:grpSpLocks/>
              </p:cNvGrpSpPr>
              <p:nvPr/>
            </p:nvGrpSpPr>
            <p:grpSpPr bwMode="auto">
              <a:xfrm>
                <a:off x="151" y="-2"/>
                <a:ext cx="209" cy="4316"/>
                <a:chOff x="1834" y="-2"/>
                <a:chExt cx="209" cy="4316"/>
              </a:xfrm>
            </p:grpSpPr>
            <p:sp>
              <p:nvSpPr>
                <p:cNvPr id="44" name="Freeform 184"/>
                <p:cNvSpPr>
                  <a:spLocks/>
                </p:cNvSpPr>
                <p:nvPr/>
              </p:nvSpPr>
              <p:spPr bwMode="hidden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5" name="Freeform 185"/>
                <p:cNvSpPr>
                  <a:spLocks/>
                </p:cNvSpPr>
                <p:nvPr/>
              </p:nvSpPr>
              <p:spPr bwMode="hidden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6" name="Rectangle 186"/>
            <p:cNvSpPr>
              <a:spLocks noChangeArrowheads="1"/>
            </p:cNvSpPr>
            <p:nvPr userDrawn="1"/>
          </p:nvSpPr>
          <p:spPr bwMode="gray">
            <a:xfrm>
              <a:off x="740" y="2161"/>
              <a:ext cx="5016" cy="49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9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9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cs-CZ"/>
          </a:p>
        </p:txBody>
      </p:sp>
      <p:sp>
        <p:nvSpPr>
          <p:cNvPr id="9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A2C1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7"/>
          <p:cNvGrpSpPr>
            <a:grpSpLocks/>
          </p:cNvGrpSpPr>
          <p:nvPr/>
        </p:nvGrpSpPr>
        <p:grpSpPr bwMode="auto">
          <a:xfrm>
            <a:off x="-25400" y="0"/>
            <a:ext cx="9166225" cy="7027863"/>
            <a:chOff x="-16" y="0"/>
            <a:chExt cx="5774" cy="4427"/>
          </a:xfrm>
        </p:grpSpPr>
        <p:grpSp>
          <p:nvGrpSpPr>
            <p:cNvPr id="14" name="Group 8"/>
            <p:cNvGrpSpPr>
              <a:grpSpLocks/>
            </p:cNvGrpSpPr>
            <p:nvPr userDrawn="1"/>
          </p:nvGrpSpPr>
          <p:grpSpPr bwMode="auto">
            <a:xfrm>
              <a:off x="-16" y="0"/>
              <a:ext cx="5771" cy="4427"/>
              <a:chOff x="-14" y="-3"/>
              <a:chExt cx="5771" cy="4427"/>
            </a:xfrm>
          </p:grpSpPr>
          <p:grpSp>
            <p:nvGrpSpPr>
              <p:cNvPr id="16" name="Group 9"/>
              <p:cNvGrpSpPr>
                <a:grpSpLocks/>
              </p:cNvGrpSpPr>
              <p:nvPr/>
            </p:nvGrpSpPr>
            <p:grpSpPr bwMode="auto">
              <a:xfrm>
                <a:off x="1834" y="-2"/>
                <a:ext cx="209" cy="4316"/>
                <a:chOff x="1834" y="-2"/>
                <a:chExt cx="209" cy="4316"/>
              </a:xfrm>
            </p:grpSpPr>
            <p:sp>
              <p:nvSpPr>
                <p:cNvPr id="1034" name="Freeform 10"/>
                <p:cNvSpPr>
                  <a:spLocks/>
                </p:cNvSpPr>
                <p:nvPr/>
              </p:nvSpPr>
              <p:spPr bwMode="white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" name="Freeform 11"/>
                <p:cNvSpPr>
                  <a:spLocks/>
                </p:cNvSpPr>
                <p:nvPr/>
              </p:nvSpPr>
              <p:spPr bwMode="white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7" name="Group 12"/>
              <p:cNvGrpSpPr>
                <a:grpSpLocks/>
              </p:cNvGrpSpPr>
              <p:nvPr/>
            </p:nvGrpSpPr>
            <p:grpSpPr bwMode="auto">
              <a:xfrm flipV="1">
                <a:off x="5312" y="0"/>
                <a:ext cx="321" cy="4318"/>
                <a:chOff x="2971" y="-3"/>
                <a:chExt cx="493" cy="4325"/>
              </a:xfrm>
            </p:grpSpPr>
            <p:sp>
              <p:nvSpPr>
                <p:cNvPr id="3" name="Freeform 13"/>
                <p:cNvSpPr>
                  <a:spLocks/>
                </p:cNvSpPr>
                <p:nvPr/>
              </p:nvSpPr>
              <p:spPr bwMode="white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" name="Freeform 14"/>
                <p:cNvSpPr>
                  <a:spLocks/>
                </p:cNvSpPr>
                <p:nvPr/>
              </p:nvSpPr>
              <p:spPr bwMode="white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8" name="Group 15"/>
              <p:cNvGrpSpPr>
                <a:grpSpLocks/>
              </p:cNvGrpSpPr>
              <p:nvPr/>
            </p:nvGrpSpPr>
            <p:grpSpPr bwMode="auto">
              <a:xfrm>
                <a:off x="1130" y="1"/>
                <a:ext cx="385" cy="4314"/>
                <a:chOff x="1130" y="1"/>
                <a:chExt cx="385" cy="4308"/>
              </a:xfrm>
            </p:grpSpPr>
            <p:sp>
              <p:nvSpPr>
                <p:cNvPr id="1040" name="Freeform 16"/>
                <p:cNvSpPr>
                  <a:spLocks/>
                </p:cNvSpPr>
                <p:nvPr/>
              </p:nvSpPr>
              <p:spPr bwMode="white">
                <a:xfrm>
                  <a:off x="1146" y="1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1" name="Freeform 17"/>
                <p:cNvSpPr>
                  <a:spLocks/>
                </p:cNvSpPr>
                <p:nvPr/>
              </p:nvSpPr>
              <p:spPr bwMode="white">
                <a:xfrm>
                  <a:off x="1237" y="2174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2" name="Freeform 18"/>
                <p:cNvSpPr>
                  <a:spLocks/>
                </p:cNvSpPr>
                <p:nvPr/>
              </p:nvSpPr>
              <p:spPr bwMode="white">
                <a:xfrm>
                  <a:off x="1130" y="2595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3" name="Freeform 19"/>
                <p:cNvSpPr>
                  <a:spLocks/>
                </p:cNvSpPr>
                <p:nvPr/>
              </p:nvSpPr>
              <p:spPr bwMode="white">
                <a:xfrm>
                  <a:off x="1255" y="2644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9" name="Group 20"/>
              <p:cNvGrpSpPr>
                <a:grpSpLocks/>
              </p:cNvGrpSpPr>
              <p:nvPr/>
            </p:nvGrpSpPr>
            <p:grpSpPr bwMode="auto">
              <a:xfrm>
                <a:off x="429" y="0"/>
                <a:ext cx="403" cy="4318"/>
                <a:chOff x="429" y="0"/>
                <a:chExt cx="493" cy="4318"/>
              </a:xfrm>
            </p:grpSpPr>
            <p:sp>
              <p:nvSpPr>
                <p:cNvPr id="5" name="Freeform 21"/>
                <p:cNvSpPr>
                  <a:spLocks/>
                </p:cNvSpPr>
                <p:nvPr/>
              </p:nvSpPr>
              <p:spPr bwMode="white">
                <a:xfrm>
                  <a:off x="429" y="0"/>
                  <a:ext cx="493" cy="4316"/>
                </a:xfrm>
                <a:custGeom>
                  <a:avLst/>
                  <a:gdLst/>
                  <a:ahLst/>
                  <a:cxnLst>
                    <a:cxn ang="0">
                      <a:pos x="40" y="0"/>
                    </a:cxn>
                    <a:cxn ang="0">
                      <a:pos x="44" y="1104"/>
                    </a:cxn>
                    <a:cxn ang="0">
                      <a:pos x="6" y="1845"/>
                    </a:cxn>
                    <a:cxn ang="0">
                      <a:pos x="6" y="1982"/>
                    </a:cxn>
                    <a:cxn ang="0">
                      <a:pos x="20" y="2024"/>
                    </a:cxn>
                    <a:cxn ang="0">
                      <a:pos x="24" y="2068"/>
                    </a:cxn>
                    <a:cxn ang="0">
                      <a:pos x="6" y="2119"/>
                    </a:cxn>
                    <a:cxn ang="0">
                      <a:pos x="6" y="2210"/>
                    </a:cxn>
                    <a:cxn ang="0">
                      <a:pos x="28" y="2464"/>
                    </a:cxn>
                    <a:cxn ang="0">
                      <a:pos x="24" y="3044"/>
                    </a:cxn>
                    <a:cxn ang="0">
                      <a:pos x="28" y="4316"/>
                    </a:cxn>
                    <a:cxn ang="0">
                      <a:pos x="80" y="4312"/>
                    </a:cxn>
                    <a:cxn ang="0">
                      <a:pos x="88" y="3288"/>
                    </a:cxn>
                    <a:cxn ang="0">
                      <a:pos x="84" y="2416"/>
                    </a:cxn>
                    <a:cxn ang="0">
                      <a:pos x="60" y="2208"/>
                    </a:cxn>
                    <a:cxn ang="0">
                      <a:pos x="92" y="2100"/>
                    </a:cxn>
                    <a:cxn ang="0">
                      <a:pos x="240" y="2084"/>
                    </a:cxn>
                    <a:cxn ang="0">
                      <a:pos x="384" y="2084"/>
                    </a:cxn>
                    <a:cxn ang="0">
                      <a:pos x="428" y="2128"/>
                    </a:cxn>
                    <a:cxn ang="0">
                      <a:pos x="424" y="2236"/>
                    </a:cxn>
                    <a:cxn ang="0">
                      <a:pos x="420" y="2344"/>
                    </a:cxn>
                    <a:cxn ang="0">
                      <a:pos x="408" y="2496"/>
                    </a:cxn>
                    <a:cxn ang="0">
                      <a:pos x="395" y="4313"/>
                    </a:cxn>
                    <a:cxn ang="0">
                      <a:pos x="476" y="4310"/>
                    </a:cxn>
                    <a:cxn ang="0">
                      <a:pos x="459" y="3614"/>
                    </a:cxn>
                    <a:cxn ang="0">
                      <a:pos x="468" y="2472"/>
                    </a:cxn>
                    <a:cxn ang="0">
                      <a:pos x="493" y="2165"/>
                    </a:cxn>
                    <a:cxn ang="0">
                      <a:pos x="468" y="2048"/>
                    </a:cxn>
                    <a:cxn ang="0">
                      <a:pos x="487" y="1982"/>
                    </a:cxn>
                    <a:cxn ang="0">
                      <a:pos x="487" y="1800"/>
                    </a:cxn>
                    <a:cxn ang="0">
                      <a:pos x="456" y="1024"/>
                    </a:cxn>
                    <a:cxn ang="0">
                      <a:pos x="468" y="0"/>
                    </a:cxn>
                    <a:cxn ang="0">
                      <a:pos x="420" y="0"/>
                    </a:cxn>
                    <a:cxn ang="0">
                      <a:pos x="412" y="524"/>
                    </a:cxn>
                    <a:cxn ang="0">
                      <a:pos x="404" y="920"/>
                    </a:cxn>
                    <a:cxn ang="0">
                      <a:pos x="420" y="1592"/>
                    </a:cxn>
                    <a:cxn ang="0">
                      <a:pos x="436" y="1956"/>
                    </a:cxn>
                    <a:cxn ang="0">
                      <a:pos x="400" y="2024"/>
                    </a:cxn>
                    <a:cxn ang="0">
                      <a:pos x="244" y="2004"/>
                    </a:cxn>
                    <a:cxn ang="0">
                      <a:pos x="96" y="2016"/>
                    </a:cxn>
                    <a:cxn ang="0">
                      <a:pos x="54" y="1845"/>
                    </a:cxn>
                    <a:cxn ang="0">
                      <a:pos x="88" y="1356"/>
                    </a:cxn>
                    <a:cxn ang="0">
                      <a:pos x="92" y="580"/>
                    </a:cxn>
                    <a:cxn ang="0">
                      <a:pos x="84" y="0"/>
                    </a:cxn>
                    <a:cxn ang="0">
                      <a:pos x="40" y="0"/>
                    </a:cxn>
                  </a:cxnLst>
                  <a:rect l="0" t="0" r="r" b="b"/>
                  <a:pathLst>
                    <a:path w="493" h="4316">
                      <a:moveTo>
                        <a:pt x="40" y="0"/>
                      </a:moveTo>
                      <a:cubicBezTo>
                        <a:pt x="33" y="185"/>
                        <a:pt x="50" y="797"/>
                        <a:pt x="44" y="1104"/>
                      </a:cubicBezTo>
                      <a:cubicBezTo>
                        <a:pt x="38" y="1411"/>
                        <a:pt x="12" y="1699"/>
                        <a:pt x="6" y="1845"/>
                      </a:cubicBezTo>
                      <a:cubicBezTo>
                        <a:pt x="0" y="1991"/>
                        <a:pt x="4" y="1952"/>
                        <a:pt x="6" y="1982"/>
                      </a:cubicBezTo>
                      <a:cubicBezTo>
                        <a:pt x="8" y="2012"/>
                        <a:pt x="17" y="2010"/>
                        <a:pt x="20" y="2024"/>
                      </a:cubicBezTo>
                      <a:cubicBezTo>
                        <a:pt x="23" y="2038"/>
                        <a:pt x="26" y="2052"/>
                        <a:pt x="24" y="2068"/>
                      </a:cubicBezTo>
                      <a:cubicBezTo>
                        <a:pt x="22" y="2084"/>
                        <a:pt x="9" y="2095"/>
                        <a:pt x="6" y="2119"/>
                      </a:cubicBezTo>
                      <a:cubicBezTo>
                        <a:pt x="3" y="2143"/>
                        <a:pt x="2" y="2153"/>
                        <a:pt x="6" y="2210"/>
                      </a:cubicBezTo>
                      <a:cubicBezTo>
                        <a:pt x="10" y="2267"/>
                        <a:pt x="25" y="2325"/>
                        <a:pt x="28" y="2464"/>
                      </a:cubicBezTo>
                      <a:cubicBezTo>
                        <a:pt x="31" y="2603"/>
                        <a:pt x="24" y="2735"/>
                        <a:pt x="24" y="3044"/>
                      </a:cubicBezTo>
                      <a:cubicBezTo>
                        <a:pt x="24" y="3353"/>
                        <a:pt x="19" y="4105"/>
                        <a:pt x="28" y="4316"/>
                      </a:cubicBezTo>
                      <a:lnTo>
                        <a:pt x="80" y="4312"/>
                      </a:lnTo>
                      <a:cubicBezTo>
                        <a:pt x="90" y="4141"/>
                        <a:pt x="87" y="3604"/>
                        <a:pt x="88" y="3288"/>
                      </a:cubicBezTo>
                      <a:cubicBezTo>
                        <a:pt x="89" y="2972"/>
                        <a:pt x="89" y="2596"/>
                        <a:pt x="84" y="2416"/>
                      </a:cubicBezTo>
                      <a:cubicBezTo>
                        <a:pt x="92" y="2340"/>
                        <a:pt x="69" y="2262"/>
                        <a:pt x="60" y="2208"/>
                      </a:cubicBezTo>
                      <a:cubicBezTo>
                        <a:pt x="52" y="2148"/>
                        <a:pt x="48" y="2110"/>
                        <a:pt x="92" y="2100"/>
                      </a:cubicBezTo>
                      <a:cubicBezTo>
                        <a:pt x="134" y="2086"/>
                        <a:pt x="190" y="2081"/>
                        <a:pt x="240" y="2084"/>
                      </a:cubicBezTo>
                      <a:cubicBezTo>
                        <a:pt x="289" y="2081"/>
                        <a:pt x="353" y="2077"/>
                        <a:pt x="384" y="2084"/>
                      </a:cubicBezTo>
                      <a:cubicBezTo>
                        <a:pt x="415" y="2091"/>
                        <a:pt x="421" y="2103"/>
                        <a:pt x="428" y="2128"/>
                      </a:cubicBezTo>
                      <a:cubicBezTo>
                        <a:pt x="435" y="2153"/>
                        <a:pt x="425" y="2200"/>
                        <a:pt x="424" y="2236"/>
                      </a:cubicBezTo>
                      <a:cubicBezTo>
                        <a:pt x="423" y="2272"/>
                        <a:pt x="423" y="2301"/>
                        <a:pt x="420" y="2344"/>
                      </a:cubicBezTo>
                      <a:cubicBezTo>
                        <a:pt x="411" y="2391"/>
                        <a:pt x="412" y="2168"/>
                        <a:pt x="408" y="2496"/>
                      </a:cubicBezTo>
                      <a:cubicBezTo>
                        <a:pt x="404" y="2824"/>
                        <a:pt x="384" y="4011"/>
                        <a:pt x="395" y="4313"/>
                      </a:cubicBezTo>
                      <a:lnTo>
                        <a:pt x="476" y="4310"/>
                      </a:lnTo>
                      <a:cubicBezTo>
                        <a:pt x="486" y="4194"/>
                        <a:pt x="460" y="3920"/>
                        <a:pt x="459" y="3614"/>
                      </a:cubicBezTo>
                      <a:cubicBezTo>
                        <a:pt x="458" y="3308"/>
                        <a:pt x="462" y="2713"/>
                        <a:pt x="468" y="2472"/>
                      </a:cubicBezTo>
                      <a:cubicBezTo>
                        <a:pt x="464" y="2328"/>
                        <a:pt x="493" y="2218"/>
                        <a:pt x="493" y="2165"/>
                      </a:cubicBezTo>
                      <a:cubicBezTo>
                        <a:pt x="493" y="2111"/>
                        <a:pt x="480" y="2100"/>
                        <a:pt x="468" y="2048"/>
                      </a:cubicBezTo>
                      <a:cubicBezTo>
                        <a:pt x="490" y="2027"/>
                        <a:pt x="484" y="2023"/>
                        <a:pt x="487" y="1982"/>
                      </a:cubicBezTo>
                      <a:cubicBezTo>
                        <a:pt x="490" y="1941"/>
                        <a:pt x="492" y="1960"/>
                        <a:pt x="487" y="1800"/>
                      </a:cubicBezTo>
                      <a:cubicBezTo>
                        <a:pt x="482" y="1640"/>
                        <a:pt x="459" y="1324"/>
                        <a:pt x="456" y="1024"/>
                      </a:cubicBezTo>
                      <a:cubicBezTo>
                        <a:pt x="453" y="724"/>
                        <a:pt x="474" y="171"/>
                        <a:pt x="468" y="0"/>
                      </a:cubicBezTo>
                      <a:lnTo>
                        <a:pt x="420" y="0"/>
                      </a:lnTo>
                      <a:cubicBezTo>
                        <a:pt x="411" y="87"/>
                        <a:pt x="415" y="371"/>
                        <a:pt x="412" y="524"/>
                      </a:cubicBezTo>
                      <a:cubicBezTo>
                        <a:pt x="409" y="677"/>
                        <a:pt x="403" y="742"/>
                        <a:pt x="404" y="920"/>
                      </a:cubicBezTo>
                      <a:cubicBezTo>
                        <a:pt x="405" y="1098"/>
                        <a:pt x="415" y="1419"/>
                        <a:pt x="420" y="1592"/>
                      </a:cubicBezTo>
                      <a:cubicBezTo>
                        <a:pt x="425" y="1765"/>
                        <a:pt x="439" y="1884"/>
                        <a:pt x="436" y="1956"/>
                      </a:cubicBezTo>
                      <a:cubicBezTo>
                        <a:pt x="432" y="1980"/>
                        <a:pt x="441" y="2017"/>
                        <a:pt x="400" y="2024"/>
                      </a:cubicBezTo>
                      <a:cubicBezTo>
                        <a:pt x="373" y="2037"/>
                        <a:pt x="295" y="2005"/>
                        <a:pt x="244" y="2004"/>
                      </a:cubicBezTo>
                      <a:cubicBezTo>
                        <a:pt x="193" y="2003"/>
                        <a:pt x="128" y="2042"/>
                        <a:pt x="96" y="2016"/>
                      </a:cubicBezTo>
                      <a:cubicBezTo>
                        <a:pt x="64" y="1990"/>
                        <a:pt x="55" y="1955"/>
                        <a:pt x="54" y="1845"/>
                      </a:cubicBezTo>
                      <a:cubicBezTo>
                        <a:pt x="53" y="1735"/>
                        <a:pt x="82" y="1567"/>
                        <a:pt x="88" y="1356"/>
                      </a:cubicBezTo>
                      <a:cubicBezTo>
                        <a:pt x="94" y="1145"/>
                        <a:pt x="93" y="806"/>
                        <a:pt x="92" y="580"/>
                      </a:cubicBezTo>
                      <a:cubicBezTo>
                        <a:pt x="91" y="354"/>
                        <a:pt x="93" y="97"/>
                        <a:pt x="84" y="0"/>
                      </a:cubicBezTo>
                      <a:lnTo>
                        <a:pt x="4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" name="Freeform 22"/>
                <p:cNvSpPr>
                  <a:spLocks/>
                </p:cNvSpPr>
                <p:nvPr/>
              </p:nvSpPr>
              <p:spPr bwMode="white">
                <a:xfrm>
                  <a:off x="686" y="2115"/>
                  <a:ext cx="110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0" name="Group 23"/>
              <p:cNvGrpSpPr>
                <a:grpSpLocks/>
              </p:cNvGrpSpPr>
              <p:nvPr/>
            </p:nvGrpSpPr>
            <p:grpSpPr bwMode="auto">
              <a:xfrm flipV="1">
                <a:off x="2866" y="-3"/>
                <a:ext cx="396" cy="4318"/>
                <a:chOff x="2971" y="-3"/>
                <a:chExt cx="493" cy="4325"/>
              </a:xfrm>
            </p:grpSpPr>
            <p:sp>
              <p:nvSpPr>
                <p:cNvPr id="7" name="Freeform 24"/>
                <p:cNvSpPr>
                  <a:spLocks/>
                </p:cNvSpPr>
                <p:nvPr/>
              </p:nvSpPr>
              <p:spPr bwMode="white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" name="Freeform 25"/>
                <p:cNvSpPr>
                  <a:spLocks/>
                </p:cNvSpPr>
                <p:nvPr/>
              </p:nvSpPr>
              <p:spPr bwMode="white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50" name="Freeform 26"/>
              <p:cNvSpPr>
                <a:spLocks/>
              </p:cNvSpPr>
              <p:nvPr/>
            </p:nvSpPr>
            <p:spPr bwMode="white">
              <a:xfrm rot="2199825" flipH="1">
                <a:off x="2185" y="2464"/>
                <a:ext cx="479" cy="950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1" name="Freeform 27"/>
              <p:cNvSpPr>
                <a:spLocks/>
              </p:cNvSpPr>
              <p:nvPr/>
            </p:nvSpPr>
            <p:spPr bwMode="white">
              <a:xfrm rot="21428822" flipH="1">
                <a:off x="2294" y="2929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2" name="Freeform 28"/>
              <p:cNvSpPr>
                <a:spLocks/>
              </p:cNvSpPr>
              <p:nvPr/>
            </p:nvSpPr>
            <p:spPr bwMode="white">
              <a:xfrm>
                <a:off x="3188" y="2454"/>
                <a:ext cx="978" cy="332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3" name="Freeform 29"/>
              <p:cNvSpPr>
                <a:spLocks/>
              </p:cNvSpPr>
              <p:nvPr/>
            </p:nvSpPr>
            <p:spPr bwMode="white">
              <a:xfrm rot="-744944">
                <a:off x="3295" y="2728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4" name="Freeform 30"/>
              <p:cNvSpPr>
                <a:spLocks/>
              </p:cNvSpPr>
              <p:nvPr/>
            </p:nvSpPr>
            <p:spPr bwMode="white">
              <a:xfrm>
                <a:off x="2993" y="2966"/>
                <a:ext cx="474" cy="1164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1" name="Group 31"/>
              <p:cNvGrpSpPr>
                <a:grpSpLocks/>
              </p:cNvGrpSpPr>
              <p:nvPr/>
            </p:nvGrpSpPr>
            <p:grpSpPr bwMode="auto">
              <a:xfrm>
                <a:off x="2162" y="0"/>
                <a:ext cx="1981" cy="1676"/>
                <a:chOff x="2305" y="2222"/>
                <a:chExt cx="1981" cy="1676"/>
              </a:xfrm>
            </p:grpSpPr>
            <p:sp>
              <p:nvSpPr>
                <p:cNvPr id="1056" name="Freeform 32"/>
                <p:cNvSpPr>
                  <a:spLocks/>
                </p:cNvSpPr>
                <p:nvPr/>
              </p:nvSpPr>
              <p:spPr bwMode="white">
                <a:xfrm rot="2199825" flipH="1">
                  <a:off x="2305" y="2232"/>
                  <a:ext cx="479" cy="950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7" name="Freeform 33"/>
                <p:cNvSpPr>
                  <a:spLocks/>
                </p:cNvSpPr>
                <p:nvPr/>
              </p:nvSpPr>
              <p:spPr bwMode="white">
                <a:xfrm rot="21428822" flipH="1">
                  <a:off x="2414" y="269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8" name="Freeform 34"/>
                <p:cNvSpPr>
                  <a:spLocks/>
                </p:cNvSpPr>
                <p:nvPr/>
              </p:nvSpPr>
              <p:spPr bwMode="white">
                <a:xfrm>
                  <a:off x="3308" y="2222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9" name="Freeform 35"/>
                <p:cNvSpPr>
                  <a:spLocks/>
                </p:cNvSpPr>
                <p:nvPr/>
              </p:nvSpPr>
              <p:spPr bwMode="white">
                <a:xfrm rot="-744944">
                  <a:off x="3415" y="249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0" name="Freeform 36"/>
                <p:cNvSpPr>
                  <a:spLocks/>
                </p:cNvSpPr>
                <p:nvPr/>
              </p:nvSpPr>
              <p:spPr bwMode="white">
                <a:xfrm>
                  <a:off x="3113" y="273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2" name="Group 37"/>
              <p:cNvGrpSpPr>
                <a:grpSpLocks/>
              </p:cNvGrpSpPr>
              <p:nvPr/>
            </p:nvGrpSpPr>
            <p:grpSpPr bwMode="auto">
              <a:xfrm>
                <a:off x="196" y="1100"/>
                <a:ext cx="2234" cy="1706"/>
                <a:chOff x="196" y="1100"/>
                <a:chExt cx="2234" cy="1706"/>
              </a:xfrm>
            </p:grpSpPr>
            <p:sp>
              <p:nvSpPr>
                <p:cNvPr id="1062" name="Freeform 38"/>
                <p:cNvSpPr>
                  <a:spLocks/>
                </p:cNvSpPr>
                <p:nvPr/>
              </p:nvSpPr>
              <p:spPr bwMode="white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3" name="Freeform 39"/>
                <p:cNvSpPr>
                  <a:spLocks/>
                </p:cNvSpPr>
                <p:nvPr/>
              </p:nvSpPr>
              <p:spPr bwMode="white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4" name="Freeform 40"/>
                <p:cNvSpPr>
                  <a:spLocks/>
                </p:cNvSpPr>
                <p:nvPr/>
              </p:nvSpPr>
              <p:spPr bwMode="white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" name="Freeform 41"/>
                <p:cNvSpPr>
                  <a:spLocks/>
                </p:cNvSpPr>
                <p:nvPr/>
              </p:nvSpPr>
              <p:spPr bwMode="white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" name="Freeform 42"/>
                <p:cNvSpPr>
                  <a:spLocks/>
                </p:cNvSpPr>
                <p:nvPr/>
              </p:nvSpPr>
              <p:spPr bwMode="white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3" name="Group 43"/>
              <p:cNvGrpSpPr>
                <a:grpSpLocks/>
              </p:cNvGrpSpPr>
              <p:nvPr/>
            </p:nvGrpSpPr>
            <p:grpSpPr bwMode="auto">
              <a:xfrm>
                <a:off x="4660" y="0"/>
                <a:ext cx="385" cy="4308"/>
                <a:chOff x="4660" y="0"/>
                <a:chExt cx="385" cy="4308"/>
              </a:xfrm>
            </p:grpSpPr>
            <p:sp>
              <p:nvSpPr>
                <p:cNvPr id="1068" name="Freeform 44"/>
                <p:cNvSpPr>
                  <a:spLocks/>
                </p:cNvSpPr>
                <p:nvPr/>
              </p:nvSpPr>
              <p:spPr bwMode="white">
                <a:xfrm>
                  <a:off x="4676" y="0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9" name="Freeform 45"/>
                <p:cNvSpPr>
                  <a:spLocks/>
                </p:cNvSpPr>
                <p:nvPr/>
              </p:nvSpPr>
              <p:spPr bwMode="white">
                <a:xfrm>
                  <a:off x="4767" y="2173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" name="Freeform 46"/>
                <p:cNvSpPr>
                  <a:spLocks/>
                </p:cNvSpPr>
                <p:nvPr/>
              </p:nvSpPr>
              <p:spPr bwMode="white">
                <a:xfrm>
                  <a:off x="4660" y="2594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2" name="Freeform 47"/>
                <p:cNvSpPr>
                  <a:spLocks/>
                </p:cNvSpPr>
                <p:nvPr/>
              </p:nvSpPr>
              <p:spPr bwMode="white">
                <a:xfrm>
                  <a:off x="4785" y="2643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4" name="Group 48"/>
              <p:cNvGrpSpPr>
                <a:grpSpLocks/>
              </p:cNvGrpSpPr>
              <p:nvPr/>
            </p:nvGrpSpPr>
            <p:grpSpPr bwMode="auto">
              <a:xfrm>
                <a:off x="3500" y="0"/>
                <a:ext cx="494" cy="4313"/>
                <a:chOff x="3792" y="-7"/>
                <a:chExt cx="494" cy="4328"/>
              </a:xfrm>
            </p:grpSpPr>
            <p:sp>
              <p:nvSpPr>
                <p:cNvPr id="1073" name="Freeform 49"/>
                <p:cNvSpPr>
                  <a:spLocks/>
                </p:cNvSpPr>
                <p:nvPr/>
              </p:nvSpPr>
              <p:spPr bwMode="white">
                <a:xfrm>
                  <a:off x="3792" y="0"/>
                  <a:ext cx="416" cy="4321"/>
                </a:xfrm>
                <a:custGeom>
                  <a:avLst/>
                  <a:gdLst/>
                  <a:ahLst/>
                  <a:cxnLst>
                    <a:cxn ang="0">
                      <a:pos x="12" y="0"/>
                    </a:cxn>
                    <a:cxn ang="0">
                      <a:pos x="18" y="406"/>
                    </a:cxn>
                    <a:cxn ang="0">
                      <a:pos x="3" y="662"/>
                    </a:cxn>
                    <a:cxn ang="0">
                      <a:pos x="8" y="713"/>
                    </a:cxn>
                    <a:cxn ang="0">
                      <a:pos x="24" y="740"/>
                    </a:cxn>
                    <a:cxn ang="0">
                      <a:pos x="42" y="758"/>
                    </a:cxn>
                    <a:cxn ang="0">
                      <a:pos x="36" y="803"/>
                    </a:cxn>
                    <a:cxn ang="0">
                      <a:pos x="12" y="824"/>
                    </a:cxn>
                    <a:cxn ang="0">
                      <a:pos x="0" y="878"/>
                    </a:cxn>
                    <a:cxn ang="0">
                      <a:pos x="9" y="2903"/>
                    </a:cxn>
                    <a:cxn ang="0">
                      <a:pos x="9" y="3276"/>
                    </a:cxn>
                    <a:cxn ang="0">
                      <a:pos x="16" y="3330"/>
                    </a:cxn>
                    <a:cxn ang="0">
                      <a:pos x="42" y="3354"/>
                    </a:cxn>
                    <a:cxn ang="0">
                      <a:pos x="51" y="3390"/>
                    </a:cxn>
                    <a:cxn ang="0">
                      <a:pos x="39" y="3427"/>
                    </a:cxn>
                    <a:cxn ang="0">
                      <a:pos x="24" y="3466"/>
                    </a:cxn>
                    <a:cxn ang="0">
                      <a:pos x="31" y="4321"/>
                    </a:cxn>
                    <a:cxn ang="0">
                      <a:pos x="102" y="4317"/>
                    </a:cxn>
                    <a:cxn ang="0">
                      <a:pos x="93" y="3529"/>
                    </a:cxn>
                    <a:cxn ang="0">
                      <a:pos x="117" y="3496"/>
                    </a:cxn>
                    <a:cxn ang="0">
                      <a:pos x="156" y="3493"/>
                    </a:cxn>
                    <a:cxn ang="0">
                      <a:pos x="297" y="3502"/>
                    </a:cxn>
                    <a:cxn ang="0">
                      <a:pos x="345" y="3502"/>
                    </a:cxn>
                    <a:cxn ang="0">
                      <a:pos x="357" y="3478"/>
                    </a:cxn>
                    <a:cxn ang="0">
                      <a:pos x="315" y="3459"/>
                    </a:cxn>
                    <a:cxn ang="0">
                      <a:pos x="128" y="3444"/>
                    </a:cxn>
                    <a:cxn ang="0">
                      <a:pos x="99" y="3430"/>
                    </a:cxn>
                    <a:cxn ang="0">
                      <a:pos x="120" y="3408"/>
                    </a:cxn>
                    <a:cxn ang="0">
                      <a:pos x="210" y="3399"/>
                    </a:cxn>
                    <a:cxn ang="0">
                      <a:pos x="337" y="3398"/>
                    </a:cxn>
                    <a:cxn ang="0">
                      <a:pos x="381" y="3381"/>
                    </a:cxn>
                    <a:cxn ang="0">
                      <a:pos x="128" y="3375"/>
                    </a:cxn>
                    <a:cxn ang="0">
                      <a:pos x="87" y="3336"/>
                    </a:cxn>
                    <a:cxn ang="0">
                      <a:pos x="68" y="3285"/>
                    </a:cxn>
                    <a:cxn ang="0">
                      <a:pos x="63" y="1525"/>
                    </a:cxn>
                    <a:cxn ang="0">
                      <a:pos x="68" y="885"/>
                    </a:cxn>
                    <a:cxn ang="0">
                      <a:pos x="84" y="851"/>
                    </a:cxn>
                    <a:cxn ang="0">
                      <a:pos x="120" y="832"/>
                    </a:cxn>
                    <a:cxn ang="0">
                      <a:pos x="405" y="825"/>
                    </a:cxn>
                    <a:cxn ang="0">
                      <a:pos x="405" y="765"/>
                    </a:cxn>
                    <a:cxn ang="0">
                      <a:pos x="203" y="765"/>
                    </a:cxn>
                    <a:cxn ang="0">
                      <a:pos x="150" y="752"/>
                    </a:cxn>
                    <a:cxn ang="0">
                      <a:pos x="105" y="728"/>
                    </a:cxn>
                    <a:cxn ang="0">
                      <a:pos x="75" y="705"/>
                    </a:cxn>
                    <a:cxn ang="0">
                      <a:pos x="60" y="645"/>
                    </a:cxn>
                    <a:cxn ang="0">
                      <a:pos x="81" y="316"/>
                    </a:cxn>
                    <a:cxn ang="0">
                      <a:pos x="81" y="0"/>
                    </a:cxn>
                    <a:cxn ang="0">
                      <a:pos x="12" y="0"/>
                    </a:cxn>
                  </a:cxnLst>
                  <a:rect l="0" t="0" r="r" b="b"/>
                  <a:pathLst>
                    <a:path w="416" h="4321">
                      <a:moveTo>
                        <a:pt x="12" y="0"/>
                      </a:moveTo>
                      <a:lnTo>
                        <a:pt x="18" y="406"/>
                      </a:lnTo>
                      <a:lnTo>
                        <a:pt x="3" y="662"/>
                      </a:lnTo>
                      <a:lnTo>
                        <a:pt x="8" y="713"/>
                      </a:lnTo>
                      <a:lnTo>
                        <a:pt x="24" y="740"/>
                      </a:lnTo>
                      <a:lnTo>
                        <a:pt x="42" y="758"/>
                      </a:lnTo>
                      <a:lnTo>
                        <a:pt x="36" y="803"/>
                      </a:lnTo>
                      <a:lnTo>
                        <a:pt x="12" y="824"/>
                      </a:lnTo>
                      <a:lnTo>
                        <a:pt x="0" y="878"/>
                      </a:lnTo>
                      <a:cubicBezTo>
                        <a:pt x="0" y="1224"/>
                        <a:pt x="8" y="2504"/>
                        <a:pt x="9" y="2903"/>
                      </a:cubicBezTo>
                      <a:cubicBezTo>
                        <a:pt x="10" y="3302"/>
                        <a:pt x="8" y="3205"/>
                        <a:pt x="9" y="3276"/>
                      </a:cubicBezTo>
                      <a:lnTo>
                        <a:pt x="16" y="3330"/>
                      </a:lnTo>
                      <a:lnTo>
                        <a:pt x="42" y="3354"/>
                      </a:lnTo>
                      <a:lnTo>
                        <a:pt x="51" y="3390"/>
                      </a:lnTo>
                      <a:lnTo>
                        <a:pt x="39" y="3427"/>
                      </a:lnTo>
                      <a:lnTo>
                        <a:pt x="24" y="3466"/>
                      </a:lnTo>
                      <a:cubicBezTo>
                        <a:pt x="23" y="3615"/>
                        <a:pt x="18" y="4179"/>
                        <a:pt x="31" y="4321"/>
                      </a:cubicBezTo>
                      <a:lnTo>
                        <a:pt x="102" y="4317"/>
                      </a:lnTo>
                      <a:cubicBezTo>
                        <a:pt x="112" y="4185"/>
                        <a:pt x="91" y="3666"/>
                        <a:pt x="93" y="3529"/>
                      </a:cubicBezTo>
                      <a:lnTo>
                        <a:pt x="117" y="3496"/>
                      </a:lnTo>
                      <a:lnTo>
                        <a:pt x="156" y="3493"/>
                      </a:lnTo>
                      <a:cubicBezTo>
                        <a:pt x="186" y="3494"/>
                        <a:pt x="266" y="3501"/>
                        <a:pt x="297" y="3502"/>
                      </a:cubicBezTo>
                      <a:cubicBezTo>
                        <a:pt x="328" y="3503"/>
                        <a:pt x="335" y="3506"/>
                        <a:pt x="345" y="3502"/>
                      </a:cubicBezTo>
                      <a:cubicBezTo>
                        <a:pt x="355" y="3498"/>
                        <a:pt x="362" y="3485"/>
                        <a:pt x="357" y="3478"/>
                      </a:cubicBezTo>
                      <a:cubicBezTo>
                        <a:pt x="352" y="3471"/>
                        <a:pt x="353" y="3465"/>
                        <a:pt x="315" y="3459"/>
                      </a:cubicBezTo>
                      <a:cubicBezTo>
                        <a:pt x="277" y="3453"/>
                        <a:pt x="164" y="3449"/>
                        <a:pt x="128" y="3444"/>
                      </a:cubicBezTo>
                      <a:cubicBezTo>
                        <a:pt x="92" y="3439"/>
                        <a:pt x="100" y="3436"/>
                        <a:pt x="99" y="3430"/>
                      </a:cubicBezTo>
                      <a:cubicBezTo>
                        <a:pt x="98" y="3424"/>
                        <a:pt x="102" y="3413"/>
                        <a:pt x="120" y="3408"/>
                      </a:cubicBezTo>
                      <a:lnTo>
                        <a:pt x="210" y="3399"/>
                      </a:lnTo>
                      <a:cubicBezTo>
                        <a:pt x="246" y="3397"/>
                        <a:pt x="309" y="3401"/>
                        <a:pt x="337" y="3398"/>
                      </a:cubicBezTo>
                      <a:cubicBezTo>
                        <a:pt x="365" y="3395"/>
                        <a:pt x="416" y="3385"/>
                        <a:pt x="381" y="3381"/>
                      </a:cubicBezTo>
                      <a:cubicBezTo>
                        <a:pt x="346" y="3377"/>
                        <a:pt x="177" y="3382"/>
                        <a:pt x="128" y="3375"/>
                      </a:cubicBezTo>
                      <a:lnTo>
                        <a:pt x="87" y="3336"/>
                      </a:lnTo>
                      <a:lnTo>
                        <a:pt x="68" y="3285"/>
                      </a:lnTo>
                      <a:cubicBezTo>
                        <a:pt x="64" y="2983"/>
                        <a:pt x="63" y="1925"/>
                        <a:pt x="63" y="1525"/>
                      </a:cubicBezTo>
                      <a:lnTo>
                        <a:pt x="68" y="885"/>
                      </a:lnTo>
                      <a:lnTo>
                        <a:pt x="84" y="851"/>
                      </a:lnTo>
                      <a:lnTo>
                        <a:pt x="120" y="832"/>
                      </a:lnTo>
                      <a:lnTo>
                        <a:pt x="405" y="825"/>
                      </a:lnTo>
                      <a:lnTo>
                        <a:pt x="405" y="765"/>
                      </a:lnTo>
                      <a:lnTo>
                        <a:pt x="203" y="765"/>
                      </a:lnTo>
                      <a:lnTo>
                        <a:pt x="150" y="752"/>
                      </a:lnTo>
                      <a:lnTo>
                        <a:pt x="105" y="728"/>
                      </a:lnTo>
                      <a:lnTo>
                        <a:pt x="75" y="705"/>
                      </a:lnTo>
                      <a:lnTo>
                        <a:pt x="60" y="645"/>
                      </a:lnTo>
                      <a:lnTo>
                        <a:pt x="81" y="316"/>
                      </a:lnTo>
                      <a:lnTo>
                        <a:pt x="81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4" name="Freeform 50"/>
                <p:cNvSpPr>
                  <a:spLocks/>
                </p:cNvSpPr>
                <p:nvPr/>
              </p:nvSpPr>
              <p:spPr bwMode="white">
                <a:xfrm>
                  <a:off x="4099" y="-7"/>
                  <a:ext cx="187" cy="4323"/>
                </a:xfrm>
                <a:custGeom>
                  <a:avLst/>
                  <a:gdLst/>
                  <a:ahLst/>
                  <a:cxnLst>
                    <a:cxn ang="0">
                      <a:pos x="142" y="0"/>
                    </a:cxn>
                    <a:cxn ang="0">
                      <a:pos x="157" y="658"/>
                    </a:cxn>
                    <a:cxn ang="0">
                      <a:pos x="142" y="733"/>
                    </a:cxn>
                    <a:cxn ang="0">
                      <a:pos x="90" y="763"/>
                    </a:cxn>
                    <a:cxn ang="0">
                      <a:pos x="53" y="792"/>
                    </a:cxn>
                    <a:cxn ang="0">
                      <a:pos x="83" y="830"/>
                    </a:cxn>
                    <a:cxn ang="0">
                      <a:pos x="127" y="837"/>
                    </a:cxn>
                    <a:cxn ang="0">
                      <a:pos x="157" y="875"/>
                    </a:cxn>
                    <a:cxn ang="0">
                      <a:pos x="157" y="1152"/>
                    </a:cxn>
                    <a:cxn ang="0">
                      <a:pos x="135" y="1466"/>
                    </a:cxn>
                    <a:cxn ang="0">
                      <a:pos x="135" y="2573"/>
                    </a:cxn>
                    <a:cxn ang="0">
                      <a:pos x="165" y="3037"/>
                    </a:cxn>
                    <a:cxn ang="0">
                      <a:pos x="180" y="3298"/>
                    </a:cxn>
                    <a:cxn ang="0">
                      <a:pos x="142" y="3418"/>
                    </a:cxn>
                    <a:cxn ang="0">
                      <a:pos x="150" y="3463"/>
                    </a:cxn>
                    <a:cxn ang="0">
                      <a:pos x="172" y="3523"/>
                    </a:cxn>
                    <a:cxn ang="0">
                      <a:pos x="187" y="3807"/>
                    </a:cxn>
                    <a:cxn ang="0">
                      <a:pos x="187" y="4323"/>
                    </a:cxn>
                    <a:cxn ang="0">
                      <a:pos x="120" y="4316"/>
                    </a:cxn>
                    <a:cxn ang="0">
                      <a:pos x="105" y="3605"/>
                    </a:cxn>
                    <a:cxn ang="0">
                      <a:pos x="68" y="3463"/>
                    </a:cxn>
                    <a:cxn ang="0">
                      <a:pos x="83" y="3381"/>
                    </a:cxn>
                    <a:cxn ang="0">
                      <a:pos x="127" y="3313"/>
                    </a:cxn>
                    <a:cxn ang="0">
                      <a:pos x="98" y="3081"/>
                    </a:cxn>
                    <a:cxn ang="0">
                      <a:pos x="83" y="2573"/>
                    </a:cxn>
                    <a:cxn ang="0">
                      <a:pos x="83" y="1825"/>
                    </a:cxn>
                    <a:cxn ang="0">
                      <a:pos x="75" y="1264"/>
                    </a:cxn>
                    <a:cxn ang="0">
                      <a:pos x="83" y="950"/>
                    </a:cxn>
                    <a:cxn ang="0">
                      <a:pos x="38" y="852"/>
                    </a:cxn>
                    <a:cxn ang="0">
                      <a:pos x="0" y="807"/>
                    </a:cxn>
                    <a:cxn ang="0">
                      <a:pos x="75" y="718"/>
                    </a:cxn>
                    <a:cxn ang="0">
                      <a:pos x="105" y="605"/>
                    </a:cxn>
                    <a:cxn ang="0">
                      <a:pos x="90" y="119"/>
                    </a:cxn>
                    <a:cxn ang="0">
                      <a:pos x="75" y="7"/>
                    </a:cxn>
                    <a:cxn ang="0">
                      <a:pos x="142" y="0"/>
                    </a:cxn>
                  </a:cxnLst>
                  <a:rect l="0" t="0" r="r" b="b"/>
                  <a:pathLst>
                    <a:path w="187" h="4323">
                      <a:moveTo>
                        <a:pt x="142" y="0"/>
                      </a:moveTo>
                      <a:lnTo>
                        <a:pt x="157" y="658"/>
                      </a:lnTo>
                      <a:lnTo>
                        <a:pt x="142" y="733"/>
                      </a:lnTo>
                      <a:lnTo>
                        <a:pt x="90" y="763"/>
                      </a:lnTo>
                      <a:lnTo>
                        <a:pt x="53" y="792"/>
                      </a:lnTo>
                      <a:lnTo>
                        <a:pt x="83" y="830"/>
                      </a:lnTo>
                      <a:lnTo>
                        <a:pt x="127" y="837"/>
                      </a:lnTo>
                      <a:lnTo>
                        <a:pt x="157" y="875"/>
                      </a:lnTo>
                      <a:lnTo>
                        <a:pt x="157" y="1152"/>
                      </a:lnTo>
                      <a:lnTo>
                        <a:pt x="135" y="1466"/>
                      </a:lnTo>
                      <a:lnTo>
                        <a:pt x="135" y="2573"/>
                      </a:lnTo>
                      <a:lnTo>
                        <a:pt x="165" y="3037"/>
                      </a:lnTo>
                      <a:lnTo>
                        <a:pt x="180" y="3298"/>
                      </a:lnTo>
                      <a:lnTo>
                        <a:pt x="142" y="3418"/>
                      </a:lnTo>
                      <a:lnTo>
                        <a:pt x="150" y="3463"/>
                      </a:lnTo>
                      <a:lnTo>
                        <a:pt x="172" y="3523"/>
                      </a:lnTo>
                      <a:lnTo>
                        <a:pt x="187" y="3807"/>
                      </a:lnTo>
                      <a:lnTo>
                        <a:pt x="187" y="4323"/>
                      </a:lnTo>
                      <a:lnTo>
                        <a:pt x="120" y="4316"/>
                      </a:lnTo>
                      <a:lnTo>
                        <a:pt x="105" y="3605"/>
                      </a:lnTo>
                      <a:lnTo>
                        <a:pt x="68" y="3463"/>
                      </a:lnTo>
                      <a:lnTo>
                        <a:pt x="83" y="3381"/>
                      </a:lnTo>
                      <a:lnTo>
                        <a:pt x="127" y="3313"/>
                      </a:lnTo>
                      <a:lnTo>
                        <a:pt x="98" y="3081"/>
                      </a:lnTo>
                      <a:lnTo>
                        <a:pt x="83" y="2573"/>
                      </a:lnTo>
                      <a:lnTo>
                        <a:pt x="83" y="1825"/>
                      </a:lnTo>
                      <a:lnTo>
                        <a:pt x="75" y="1264"/>
                      </a:lnTo>
                      <a:lnTo>
                        <a:pt x="83" y="950"/>
                      </a:lnTo>
                      <a:lnTo>
                        <a:pt x="38" y="852"/>
                      </a:lnTo>
                      <a:lnTo>
                        <a:pt x="0" y="807"/>
                      </a:lnTo>
                      <a:lnTo>
                        <a:pt x="75" y="718"/>
                      </a:lnTo>
                      <a:lnTo>
                        <a:pt x="105" y="605"/>
                      </a:lnTo>
                      <a:lnTo>
                        <a:pt x="90" y="119"/>
                      </a:lnTo>
                      <a:lnTo>
                        <a:pt x="75" y="7"/>
                      </a:lnTo>
                      <a:lnTo>
                        <a:pt x="14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5" name="Group 51"/>
              <p:cNvGrpSpPr>
                <a:grpSpLocks/>
              </p:cNvGrpSpPr>
              <p:nvPr/>
            </p:nvGrpSpPr>
            <p:grpSpPr bwMode="auto">
              <a:xfrm>
                <a:off x="2956" y="1201"/>
                <a:ext cx="1762" cy="1448"/>
                <a:chOff x="3387" y="1456"/>
                <a:chExt cx="1707" cy="1402"/>
              </a:xfrm>
            </p:grpSpPr>
            <p:sp>
              <p:nvSpPr>
                <p:cNvPr id="1076" name="Freeform 52"/>
                <p:cNvSpPr>
                  <a:spLocks/>
                </p:cNvSpPr>
                <p:nvPr/>
              </p:nvSpPr>
              <p:spPr bwMode="white">
                <a:xfrm rot="21428822" flipH="1">
                  <a:off x="3387" y="165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7" name="Freeform 53"/>
                <p:cNvSpPr>
                  <a:spLocks/>
                </p:cNvSpPr>
                <p:nvPr/>
              </p:nvSpPr>
              <p:spPr bwMode="white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8" name="Freeform 54"/>
                <p:cNvSpPr>
                  <a:spLocks/>
                </p:cNvSpPr>
                <p:nvPr/>
              </p:nvSpPr>
              <p:spPr bwMode="white">
                <a:xfrm>
                  <a:off x="4086" y="169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79" name="Freeform 55"/>
              <p:cNvSpPr>
                <a:spLocks/>
              </p:cNvSpPr>
              <p:nvPr/>
            </p:nvSpPr>
            <p:spPr bwMode="white">
              <a:xfrm rot="21428822" flipH="1">
                <a:off x="4882" y="660"/>
                <a:ext cx="496" cy="713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0" name="Freeform 56"/>
              <p:cNvSpPr>
                <a:spLocks/>
              </p:cNvSpPr>
              <p:nvPr/>
            </p:nvSpPr>
            <p:spPr bwMode="white">
              <a:xfrm>
                <a:off x="5541" y="574"/>
                <a:ext cx="216" cy="365"/>
              </a:xfrm>
              <a:custGeom>
                <a:avLst/>
                <a:gdLst/>
                <a:ahLst/>
                <a:cxnLst>
                  <a:cxn ang="0">
                    <a:pos x="39" y="8"/>
                  </a:cxn>
                  <a:cxn ang="0">
                    <a:pos x="213" y="23"/>
                  </a:cxn>
                  <a:cxn ang="0">
                    <a:pos x="216" y="146"/>
                  </a:cxn>
                  <a:cxn ang="0">
                    <a:pos x="84" y="66"/>
                  </a:cxn>
                  <a:cxn ang="0">
                    <a:pos x="72" y="85"/>
                  </a:cxn>
                  <a:cxn ang="0">
                    <a:pos x="169" y="147"/>
                  </a:cxn>
                  <a:cxn ang="0">
                    <a:pos x="213" y="194"/>
                  </a:cxn>
                  <a:cxn ang="0">
                    <a:pos x="216" y="365"/>
                  </a:cxn>
                  <a:cxn ang="0">
                    <a:pos x="45" y="192"/>
                  </a:cxn>
                  <a:cxn ang="0">
                    <a:pos x="1" y="68"/>
                  </a:cxn>
                  <a:cxn ang="0">
                    <a:pos x="39" y="8"/>
                  </a:cxn>
                </a:cxnLst>
                <a:rect l="0" t="0" r="r" b="b"/>
                <a:pathLst>
                  <a:path w="216" h="365">
                    <a:moveTo>
                      <a:pt x="39" y="8"/>
                    </a:moveTo>
                    <a:cubicBezTo>
                      <a:pt x="74" y="1"/>
                      <a:pt x="183" y="0"/>
                      <a:pt x="213" y="23"/>
                    </a:cubicBezTo>
                    <a:lnTo>
                      <a:pt x="216" y="146"/>
                    </a:lnTo>
                    <a:cubicBezTo>
                      <a:pt x="195" y="153"/>
                      <a:pt x="108" y="76"/>
                      <a:pt x="84" y="66"/>
                    </a:cubicBezTo>
                    <a:cubicBezTo>
                      <a:pt x="60" y="56"/>
                      <a:pt x="58" y="72"/>
                      <a:pt x="72" y="85"/>
                    </a:cubicBezTo>
                    <a:cubicBezTo>
                      <a:pt x="86" y="99"/>
                      <a:pt x="146" y="129"/>
                      <a:pt x="169" y="147"/>
                    </a:cubicBezTo>
                    <a:cubicBezTo>
                      <a:pt x="192" y="165"/>
                      <a:pt x="205" y="158"/>
                      <a:pt x="213" y="194"/>
                    </a:cubicBezTo>
                    <a:lnTo>
                      <a:pt x="216" y="365"/>
                    </a:lnTo>
                    <a:cubicBezTo>
                      <a:pt x="188" y="365"/>
                      <a:pt x="81" y="242"/>
                      <a:pt x="45" y="192"/>
                    </a:cubicBezTo>
                    <a:cubicBezTo>
                      <a:pt x="9" y="142"/>
                      <a:pt x="2" y="98"/>
                      <a:pt x="1" y="68"/>
                    </a:cubicBezTo>
                    <a:cubicBezTo>
                      <a:pt x="0" y="37"/>
                      <a:pt x="3" y="16"/>
                      <a:pt x="39" y="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1" name="Freeform 57"/>
              <p:cNvSpPr>
                <a:spLocks/>
              </p:cNvSpPr>
              <p:nvPr/>
            </p:nvSpPr>
            <p:spPr bwMode="white">
              <a:xfrm>
                <a:off x="5373" y="686"/>
                <a:ext cx="334" cy="819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6" name="Group 58"/>
              <p:cNvGrpSpPr>
                <a:grpSpLocks/>
              </p:cNvGrpSpPr>
              <p:nvPr/>
            </p:nvGrpSpPr>
            <p:grpSpPr bwMode="auto">
              <a:xfrm>
                <a:off x="4358" y="2718"/>
                <a:ext cx="1200" cy="986"/>
                <a:chOff x="3387" y="1456"/>
                <a:chExt cx="1707" cy="1402"/>
              </a:xfrm>
            </p:grpSpPr>
            <p:sp>
              <p:nvSpPr>
                <p:cNvPr id="1083" name="Freeform 59"/>
                <p:cNvSpPr>
                  <a:spLocks/>
                </p:cNvSpPr>
                <p:nvPr/>
              </p:nvSpPr>
              <p:spPr bwMode="white">
                <a:xfrm rot="21428822" flipH="1">
                  <a:off x="3387" y="16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4" name="Freeform 60"/>
                <p:cNvSpPr>
                  <a:spLocks/>
                </p:cNvSpPr>
                <p:nvPr/>
              </p:nvSpPr>
              <p:spPr bwMode="white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5" name="Freeform 61"/>
                <p:cNvSpPr>
                  <a:spLocks/>
                </p:cNvSpPr>
                <p:nvPr/>
              </p:nvSpPr>
              <p:spPr bwMode="white">
                <a:xfrm>
                  <a:off x="4085" y="1693"/>
                  <a:ext cx="475" cy="1165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7" name="Group 62"/>
              <p:cNvGrpSpPr>
                <a:grpSpLocks/>
              </p:cNvGrpSpPr>
              <p:nvPr/>
            </p:nvGrpSpPr>
            <p:grpSpPr bwMode="auto">
              <a:xfrm>
                <a:off x="1478" y="3479"/>
                <a:ext cx="930" cy="764"/>
                <a:chOff x="3387" y="1456"/>
                <a:chExt cx="1707" cy="1402"/>
              </a:xfrm>
            </p:grpSpPr>
            <p:sp>
              <p:nvSpPr>
                <p:cNvPr id="1087" name="Freeform 63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8" name="Freeform 64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9" name="Freeform 65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90" name="Freeform 66"/>
              <p:cNvSpPr>
                <a:spLocks/>
              </p:cNvSpPr>
              <p:nvPr/>
            </p:nvSpPr>
            <p:spPr bwMode="white">
              <a:xfrm rot="-744944">
                <a:off x="818" y="3141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1" name="Freeform 67"/>
              <p:cNvSpPr>
                <a:spLocks/>
              </p:cNvSpPr>
              <p:nvPr/>
            </p:nvSpPr>
            <p:spPr bwMode="white">
              <a:xfrm>
                <a:off x="604" y="3352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2" name="Freeform 68"/>
              <p:cNvSpPr>
                <a:spLocks/>
              </p:cNvSpPr>
              <p:nvPr/>
            </p:nvSpPr>
            <p:spPr bwMode="white">
              <a:xfrm>
                <a:off x="721" y="2948"/>
                <a:ext cx="729" cy="248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3" name="Freeform 69"/>
              <p:cNvSpPr>
                <a:spLocks/>
              </p:cNvSpPr>
              <p:nvPr/>
            </p:nvSpPr>
            <p:spPr bwMode="white">
              <a:xfrm>
                <a:off x="0" y="3278"/>
                <a:ext cx="537" cy="619"/>
              </a:xfrm>
              <a:custGeom>
                <a:avLst/>
                <a:gdLst/>
                <a:ahLst/>
                <a:cxnLst>
                  <a:cxn ang="0">
                    <a:pos x="497" y="43"/>
                  </a:cxn>
                  <a:cxn ang="0">
                    <a:pos x="315" y="58"/>
                  </a:cxn>
                  <a:cxn ang="0">
                    <a:pos x="0" y="388"/>
                  </a:cxn>
                  <a:cxn ang="0">
                    <a:pos x="3" y="520"/>
                  </a:cxn>
                  <a:cxn ang="0">
                    <a:pos x="119" y="387"/>
                  </a:cxn>
                  <a:cxn ang="0">
                    <a:pos x="302" y="197"/>
                  </a:cxn>
                  <a:cxn ang="0">
                    <a:pos x="447" y="104"/>
                  </a:cxn>
                  <a:cxn ang="0">
                    <a:pos x="460" y="124"/>
                  </a:cxn>
                  <a:cxn ang="0">
                    <a:pos x="357" y="191"/>
                  </a:cxn>
                  <a:cxn ang="0">
                    <a:pos x="221" y="322"/>
                  </a:cxn>
                  <a:cxn ang="0">
                    <a:pos x="0" y="562"/>
                  </a:cxn>
                  <a:cxn ang="0">
                    <a:pos x="0" y="619"/>
                  </a:cxn>
                  <a:cxn ang="0">
                    <a:pos x="264" y="455"/>
                  </a:cxn>
                  <a:cxn ang="0">
                    <a:pos x="488" y="238"/>
                  </a:cxn>
                  <a:cxn ang="0">
                    <a:pos x="536" y="106"/>
                  </a:cxn>
                  <a:cxn ang="0">
                    <a:pos x="497" y="43"/>
                  </a:cxn>
                </a:cxnLst>
                <a:rect l="0" t="0" r="r" b="b"/>
                <a:pathLst>
                  <a:path w="537" h="619">
                    <a:moveTo>
                      <a:pt x="497" y="43"/>
                    </a:moveTo>
                    <a:cubicBezTo>
                      <a:pt x="459" y="35"/>
                      <a:pt x="398" y="0"/>
                      <a:pt x="315" y="58"/>
                    </a:cubicBezTo>
                    <a:cubicBezTo>
                      <a:pt x="232" y="116"/>
                      <a:pt x="52" y="311"/>
                      <a:pt x="0" y="388"/>
                    </a:cubicBezTo>
                    <a:lnTo>
                      <a:pt x="3" y="520"/>
                    </a:lnTo>
                    <a:cubicBezTo>
                      <a:pt x="23" y="520"/>
                      <a:pt x="69" y="441"/>
                      <a:pt x="119" y="387"/>
                    </a:cubicBezTo>
                    <a:cubicBezTo>
                      <a:pt x="169" y="333"/>
                      <a:pt x="248" y="243"/>
                      <a:pt x="302" y="197"/>
                    </a:cubicBezTo>
                    <a:cubicBezTo>
                      <a:pt x="357" y="150"/>
                      <a:pt x="421" y="116"/>
                      <a:pt x="447" y="104"/>
                    </a:cubicBezTo>
                    <a:cubicBezTo>
                      <a:pt x="473" y="92"/>
                      <a:pt x="476" y="110"/>
                      <a:pt x="460" y="124"/>
                    </a:cubicBezTo>
                    <a:cubicBezTo>
                      <a:pt x="446" y="140"/>
                      <a:pt x="396" y="158"/>
                      <a:pt x="357" y="191"/>
                    </a:cubicBezTo>
                    <a:cubicBezTo>
                      <a:pt x="317" y="224"/>
                      <a:pt x="280" y="260"/>
                      <a:pt x="221" y="322"/>
                    </a:cubicBezTo>
                    <a:cubicBezTo>
                      <a:pt x="162" y="384"/>
                      <a:pt x="37" y="513"/>
                      <a:pt x="0" y="562"/>
                    </a:cubicBezTo>
                    <a:lnTo>
                      <a:pt x="0" y="619"/>
                    </a:lnTo>
                    <a:cubicBezTo>
                      <a:pt x="44" y="601"/>
                      <a:pt x="183" y="518"/>
                      <a:pt x="264" y="455"/>
                    </a:cubicBezTo>
                    <a:cubicBezTo>
                      <a:pt x="345" y="392"/>
                      <a:pt x="443" y="296"/>
                      <a:pt x="488" y="238"/>
                    </a:cubicBezTo>
                    <a:cubicBezTo>
                      <a:pt x="534" y="180"/>
                      <a:pt x="534" y="138"/>
                      <a:pt x="536" y="106"/>
                    </a:cubicBezTo>
                    <a:cubicBezTo>
                      <a:pt x="537" y="74"/>
                      <a:pt x="533" y="51"/>
                      <a:pt x="497" y="4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4" name="Freeform 70"/>
              <p:cNvSpPr>
                <a:spLocks/>
              </p:cNvSpPr>
              <p:nvPr/>
            </p:nvSpPr>
            <p:spPr bwMode="white">
              <a:xfrm>
                <a:off x="0" y="3063"/>
                <a:ext cx="506" cy="242"/>
              </a:xfrm>
              <a:custGeom>
                <a:avLst/>
                <a:gdLst/>
                <a:ahLst/>
                <a:cxnLst>
                  <a:cxn ang="0">
                    <a:pos x="469" y="200"/>
                  </a:cxn>
                  <a:cxn ang="0">
                    <a:pos x="492" y="168"/>
                  </a:cxn>
                  <a:cxn ang="0">
                    <a:pos x="481" y="114"/>
                  </a:cxn>
                  <a:cxn ang="0">
                    <a:pos x="389" y="31"/>
                  </a:cxn>
                  <a:cxn ang="0">
                    <a:pos x="184" y="1"/>
                  </a:cxn>
                  <a:cxn ang="0">
                    <a:pos x="3" y="24"/>
                  </a:cxn>
                  <a:cxn ang="0">
                    <a:pos x="0" y="114"/>
                  </a:cxn>
                  <a:cxn ang="0">
                    <a:pos x="169" y="103"/>
                  </a:cxn>
                  <a:cxn ang="0">
                    <a:pos x="340" y="129"/>
                  </a:cxn>
                  <a:cxn ang="0">
                    <a:pos x="389" y="153"/>
                  </a:cxn>
                  <a:cxn ang="0">
                    <a:pos x="386" y="170"/>
                  </a:cxn>
                  <a:cxn ang="0">
                    <a:pos x="319" y="143"/>
                  </a:cxn>
                  <a:cxn ang="0">
                    <a:pos x="166" y="120"/>
                  </a:cxn>
                  <a:cxn ang="0">
                    <a:pos x="3" y="144"/>
                  </a:cxn>
                  <a:cxn ang="0">
                    <a:pos x="6" y="204"/>
                  </a:cxn>
                  <a:cxn ang="0">
                    <a:pos x="271" y="241"/>
                  </a:cxn>
                  <a:cxn ang="0">
                    <a:pos x="469" y="200"/>
                  </a:cxn>
                </a:cxnLst>
                <a:rect l="0" t="0" r="r" b="b"/>
                <a:pathLst>
                  <a:path w="506" h="242">
                    <a:moveTo>
                      <a:pt x="469" y="200"/>
                    </a:moveTo>
                    <a:cubicBezTo>
                      <a:pt x="506" y="188"/>
                      <a:pt x="490" y="182"/>
                      <a:pt x="492" y="168"/>
                    </a:cubicBezTo>
                    <a:cubicBezTo>
                      <a:pt x="494" y="155"/>
                      <a:pt x="499" y="138"/>
                      <a:pt x="481" y="114"/>
                    </a:cubicBezTo>
                    <a:cubicBezTo>
                      <a:pt x="465" y="92"/>
                      <a:pt x="438" y="50"/>
                      <a:pt x="389" y="31"/>
                    </a:cubicBezTo>
                    <a:cubicBezTo>
                      <a:pt x="339" y="12"/>
                      <a:pt x="248" y="2"/>
                      <a:pt x="184" y="1"/>
                    </a:cubicBezTo>
                    <a:cubicBezTo>
                      <a:pt x="120" y="0"/>
                      <a:pt x="34" y="5"/>
                      <a:pt x="3" y="24"/>
                    </a:cubicBezTo>
                    <a:lnTo>
                      <a:pt x="0" y="114"/>
                    </a:lnTo>
                    <a:cubicBezTo>
                      <a:pt x="28" y="127"/>
                      <a:pt x="112" y="101"/>
                      <a:pt x="169" y="103"/>
                    </a:cubicBezTo>
                    <a:cubicBezTo>
                      <a:pt x="226" y="105"/>
                      <a:pt x="303" y="120"/>
                      <a:pt x="340" y="129"/>
                    </a:cubicBezTo>
                    <a:cubicBezTo>
                      <a:pt x="376" y="137"/>
                      <a:pt x="381" y="146"/>
                      <a:pt x="389" y="153"/>
                    </a:cubicBezTo>
                    <a:cubicBezTo>
                      <a:pt x="396" y="160"/>
                      <a:pt x="397" y="172"/>
                      <a:pt x="386" y="170"/>
                    </a:cubicBezTo>
                    <a:cubicBezTo>
                      <a:pt x="374" y="168"/>
                      <a:pt x="357" y="151"/>
                      <a:pt x="319" y="143"/>
                    </a:cubicBezTo>
                    <a:cubicBezTo>
                      <a:pt x="283" y="135"/>
                      <a:pt x="219" y="120"/>
                      <a:pt x="166" y="120"/>
                    </a:cubicBezTo>
                    <a:cubicBezTo>
                      <a:pt x="113" y="120"/>
                      <a:pt x="30" y="130"/>
                      <a:pt x="3" y="144"/>
                    </a:cubicBezTo>
                    <a:lnTo>
                      <a:pt x="6" y="204"/>
                    </a:lnTo>
                    <a:cubicBezTo>
                      <a:pt x="51" y="220"/>
                      <a:pt x="194" y="242"/>
                      <a:pt x="271" y="241"/>
                    </a:cubicBezTo>
                    <a:cubicBezTo>
                      <a:pt x="348" y="240"/>
                      <a:pt x="433" y="212"/>
                      <a:pt x="469" y="20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5" name="Freeform 71"/>
              <p:cNvSpPr>
                <a:spLocks/>
              </p:cNvSpPr>
              <p:nvPr/>
            </p:nvSpPr>
            <p:spPr bwMode="white">
              <a:xfrm rot="-744944">
                <a:off x="811" y="22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6" name="Freeform 72"/>
              <p:cNvSpPr>
                <a:spLocks/>
              </p:cNvSpPr>
              <p:nvPr/>
            </p:nvSpPr>
            <p:spPr bwMode="white">
              <a:xfrm>
                <a:off x="597" y="233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7" name="Freeform 73"/>
              <p:cNvSpPr>
                <a:spLocks/>
              </p:cNvSpPr>
              <p:nvPr/>
            </p:nvSpPr>
            <p:spPr bwMode="white">
              <a:xfrm>
                <a:off x="667" y="0"/>
                <a:ext cx="880" cy="76"/>
              </a:xfrm>
              <a:custGeom>
                <a:avLst/>
                <a:gdLst/>
                <a:ahLst/>
                <a:cxnLst>
                  <a:cxn ang="0">
                    <a:pos x="83" y="0"/>
                  </a:cxn>
                  <a:cxn ang="0">
                    <a:pos x="776" y="0"/>
                  </a:cxn>
                  <a:cxn ang="0">
                    <a:pos x="705" y="31"/>
                  </a:cxn>
                  <a:cxn ang="0">
                    <a:pos x="619" y="31"/>
                  </a:cxn>
                  <a:cxn ang="0">
                    <a:pos x="636" y="48"/>
                  </a:cxn>
                  <a:cxn ang="0">
                    <a:pos x="549" y="65"/>
                  </a:cxn>
                  <a:cxn ang="0">
                    <a:pos x="272" y="65"/>
                  </a:cxn>
                  <a:cxn ang="0">
                    <a:pos x="83" y="0"/>
                  </a:cxn>
                </a:cxnLst>
                <a:rect l="0" t="0" r="r" b="b"/>
                <a:pathLst>
                  <a:path w="880" h="76">
                    <a:moveTo>
                      <a:pt x="83" y="0"/>
                    </a:moveTo>
                    <a:lnTo>
                      <a:pt x="776" y="0"/>
                    </a:lnTo>
                    <a:cubicBezTo>
                      <a:pt x="880" y="5"/>
                      <a:pt x="731" y="26"/>
                      <a:pt x="705" y="31"/>
                    </a:cubicBezTo>
                    <a:cubicBezTo>
                      <a:pt x="679" y="36"/>
                      <a:pt x="630" y="28"/>
                      <a:pt x="619" y="31"/>
                    </a:cubicBezTo>
                    <a:cubicBezTo>
                      <a:pt x="608" y="34"/>
                      <a:pt x="648" y="42"/>
                      <a:pt x="636" y="48"/>
                    </a:cubicBezTo>
                    <a:cubicBezTo>
                      <a:pt x="624" y="54"/>
                      <a:pt x="610" y="63"/>
                      <a:pt x="549" y="65"/>
                    </a:cubicBezTo>
                    <a:cubicBezTo>
                      <a:pt x="489" y="68"/>
                      <a:pt x="350" y="76"/>
                      <a:pt x="272" y="65"/>
                    </a:cubicBezTo>
                    <a:cubicBezTo>
                      <a:pt x="194" y="54"/>
                      <a:pt x="0" y="7"/>
                      <a:pt x="83" y="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8" name="Freeform 74"/>
              <p:cNvSpPr>
                <a:spLocks/>
              </p:cNvSpPr>
              <p:nvPr/>
            </p:nvSpPr>
            <p:spPr bwMode="white">
              <a:xfrm>
                <a:off x="-14" y="161"/>
                <a:ext cx="544" cy="634"/>
              </a:xfrm>
              <a:custGeom>
                <a:avLst/>
                <a:gdLst/>
                <a:ahLst/>
                <a:cxnLst>
                  <a:cxn ang="0">
                    <a:pos x="504" y="41"/>
                  </a:cxn>
                  <a:cxn ang="0">
                    <a:pos x="322" y="56"/>
                  </a:cxn>
                  <a:cxn ang="0">
                    <a:pos x="17" y="379"/>
                  </a:cxn>
                  <a:cxn ang="0">
                    <a:pos x="14" y="520"/>
                  </a:cxn>
                  <a:cxn ang="0">
                    <a:pos x="126" y="385"/>
                  </a:cxn>
                  <a:cxn ang="0">
                    <a:pos x="309" y="195"/>
                  </a:cxn>
                  <a:cxn ang="0">
                    <a:pos x="454" y="102"/>
                  </a:cxn>
                  <a:cxn ang="0">
                    <a:pos x="467" y="122"/>
                  </a:cxn>
                  <a:cxn ang="0">
                    <a:pos x="364" y="189"/>
                  </a:cxn>
                  <a:cxn ang="0">
                    <a:pos x="228" y="320"/>
                  </a:cxn>
                  <a:cxn ang="0">
                    <a:pos x="41" y="527"/>
                  </a:cxn>
                  <a:cxn ang="0">
                    <a:pos x="17" y="559"/>
                  </a:cxn>
                  <a:cxn ang="0">
                    <a:pos x="14" y="628"/>
                  </a:cxn>
                  <a:cxn ang="0">
                    <a:pos x="43" y="598"/>
                  </a:cxn>
                  <a:cxn ang="0">
                    <a:pos x="271" y="453"/>
                  </a:cxn>
                  <a:cxn ang="0">
                    <a:pos x="495" y="236"/>
                  </a:cxn>
                  <a:cxn ang="0">
                    <a:pos x="543" y="104"/>
                  </a:cxn>
                  <a:cxn ang="0">
                    <a:pos x="504" y="41"/>
                  </a:cxn>
                </a:cxnLst>
                <a:rect l="0" t="0" r="r" b="b"/>
                <a:pathLst>
                  <a:path w="544" h="634">
                    <a:moveTo>
                      <a:pt x="504" y="41"/>
                    </a:moveTo>
                    <a:cubicBezTo>
                      <a:pt x="466" y="33"/>
                      <a:pt x="403" y="0"/>
                      <a:pt x="322" y="56"/>
                    </a:cubicBezTo>
                    <a:cubicBezTo>
                      <a:pt x="241" y="112"/>
                      <a:pt x="68" y="302"/>
                      <a:pt x="17" y="379"/>
                    </a:cubicBezTo>
                    <a:lnTo>
                      <a:pt x="14" y="520"/>
                    </a:lnTo>
                    <a:cubicBezTo>
                      <a:pt x="32" y="521"/>
                      <a:pt x="77" y="439"/>
                      <a:pt x="126" y="385"/>
                    </a:cubicBezTo>
                    <a:cubicBezTo>
                      <a:pt x="175" y="331"/>
                      <a:pt x="255" y="241"/>
                      <a:pt x="309" y="195"/>
                    </a:cubicBezTo>
                    <a:cubicBezTo>
                      <a:pt x="364" y="148"/>
                      <a:pt x="428" y="114"/>
                      <a:pt x="454" y="102"/>
                    </a:cubicBezTo>
                    <a:cubicBezTo>
                      <a:pt x="480" y="90"/>
                      <a:pt x="483" y="108"/>
                      <a:pt x="467" y="122"/>
                    </a:cubicBezTo>
                    <a:cubicBezTo>
                      <a:pt x="453" y="138"/>
                      <a:pt x="403" y="156"/>
                      <a:pt x="364" y="189"/>
                    </a:cubicBezTo>
                    <a:cubicBezTo>
                      <a:pt x="324" y="222"/>
                      <a:pt x="283" y="263"/>
                      <a:pt x="228" y="320"/>
                    </a:cubicBezTo>
                    <a:cubicBezTo>
                      <a:pt x="175" y="375"/>
                      <a:pt x="76" y="487"/>
                      <a:pt x="41" y="527"/>
                    </a:cubicBezTo>
                    <a:cubicBezTo>
                      <a:pt x="6" y="567"/>
                      <a:pt x="21" y="542"/>
                      <a:pt x="17" y="559"/>
                    </a:cubicBezTo>
                    <a:cubicBezTo>
                      <a:pt x="13" y="576"/>
                      <a:pt x="10" y="622"/>
                      <a:pt x="14" y="628"/>
                    </a:cubicBezTo>
                    <a:cubicBezTo>
                      <a:pt x="18" y="634"/>
                      <a:pt x="0" y="627"/>
                      <a:pt x="43" y="598"/>
                    </a:cubicBezTo>
                    <a:cubicBezTo>
                      <a:pt x="86" y="569"/>
                      <a:pt x="195" y="514"/>
                      <a:pt x="271" y="453"/>
                    </a:cubicBezTo>
                    <a:cubicBezTo>
                      <a:pt x="345" y="392"/>
                      <a:pt x="450" y="294"/>
                      <a:pt x="495" y="236"/>
                    </a:cubicBezTo>
                    <a:cubicBezTo>
                      <a:pt x="541" y="178"/>
                      <a:pt x="541" y="136"/>
                      <a:pt x="543" y="104"/>
                    </a:cubicBezTo>
                    <a:cubicBezTo>
                      <a:pt x="544" y="72"/>
                      <a:pt x="540" y="49"/>
                      <a:pt x="504" y="41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9" name="Freeform 75"/>
              <p:cNvSpPr>
                <a:spLocks/>
              </p:cNvSpPr>
              <p:nvPr/>
            </p:nvSpPr>
            <p:spPr bwMode="white">
              <a:xfrm>
                <a:off x="0" y="0"/>
                <a:ext cx="499" cy="186"/>
              </a:xfrm>
              <a:custGeom>
                <a:avLst/>
                <a:gdLst/>
                <a:ahLst/>
                <a:cxnLst>
                  <a:cxn ang="0">
                    <a:pos x="462" y="144"/>
                  </a:cxn>
                  <a:cxn ang="0">
                    <a:pos x="485" y="112"/>
                  </a:cxn>
                  <a:cxn ang="0">
                    <a:pos x="474" y="58"/>
                  </a:cxn>
                  <a:cxn ang="0">
                    <a:pos x="411" y="3"/>
                  </a:cxn>
                  <a:cxn ang="0">
                    <a:pos x="0" y="0"/>
                  </a:cxn>
                  <a:cxn ang="0">
                    <a:pos x="3" y="60"/>
                  </a:cxn>
                  <a:cxn ang="0">
                    <a:pos x="162" y="47"/>
                  </a:cxn>
                  <a:cxn ang="0">
                    <a:pos x="333" y="73"/>
                  </a:cxn>
                  <a:cxn ang="0">
                    <a:pos x="382" y="97"/>
                  </a:cxn>
                  <a:cxn ang="0">
                    <a:pos x="379" y="114"/>
                  </a:cxn>
                  <a:cxn ang="0">
                    <a:pos x="312" y="87"/>
                  </a:cxn>
                  <a:cxn ang="0">
                    <a:pos x="159" y="64"/>
                  </a:cxn>
                  <a:cxn ang="0">
                    <a:pos x="3" y="87"/>
                  </a:cxn>
                  <a:cxn ang="0">
                    <a:pos x="3" y="150"/>
                  </a:cxn>
                  <a:cxn ang="0">
                    <a:pos x="264" y="185"/>
                  </a:cxn>
                  <a:cxn ang="0">
                    <a:pos x="462" y="144"/>
                  </a:cxn>
                </a:cxnLst>
                <a:rect l="0" t="0" r="r" b="b"/>
                <a:pathLst>
                  <a:path w="499" h="186">
                    <a:moveTo>
                      <a:pt x="462" y="144"/>
                    </a:moveTo>
                    <a:cubicBezTo>
                      <a:pt x="499" y="132"/>
                      <a:pt x="483" y="126"/>
                      <a:pt x="485" y="112"/>
                    </a:cubicBezTo>
                    <a:cubicBezTo>
                      <a:pt x="487" y="99"/>
                      <a:pt x="486" y="76"/>
                      <a:pt x="474" y="58"/>
                    </a:cubicBezTo>
                    <a:cubicBezTo>
                      <a:pt x="462" y="40"/>
                      <a:pt x="490" y="13"/>
                      <a:pt x="411" y="3"/>
                    </a:cubicBezTo>
                    <a:lnTo>
                      <a:pt x="0" y="0"/>
                    </a:lnTo>
                    <a:lnTo>
                      <a:pt x="3" y="60"/>
                    </a:lnTo>
                    <a:cubicBezTo>
                      <a:pt x="30" y="68"/>
                      <a:pt x="107" y="45"/>
                      <a:pt x="162" y="47"/>
                    </a:cubicBezTo>
                    <a:cubicBezTo>
                      <a:pt x="217" y="49"/>
                      <a:pt x="296" y="64"/>
                      <a:pt x="333" y="73"/>
                    </a:cubicBezTo>
                    <a:cubicBezTo>
                      <a:pt x="369" y="81"/>
                      <a:pt x="374" y="90"/>
                      <a:pt x="382" y="97"/>
                    </a:cubicBezTo>
                    <a:cubicBezTo>
                      <a:pt x="389" y="104"/>
                      <a:pt x="390" y="116"/>
                      <a:pt x="379" y="114"/>
                    </a:cubicBezTo>
                    <a:cubicBezTo>
                      <a:pt x="367" y="112"/>
                      <a:pt x="350" y="95"/>
                      <a:pt x="312" y="87"/>
                    </a:cubicBezTo>
                    <a:cubicBezTo>
                      <a:pt x="276" y="79"/>
                      <a:pt x="210" y="64"/>
                      <a:pt x="159" y="64"/>
                    </a:cubicBezTo>
                    <a:cubicBezTo>
                      <a:pt x="108" y="64"/>
                      <a:pt x="29" y="73"/>
                      <a:pt x="3" y="87"/>
                    </a:cubicBezTo>
                    <a:lnTo>
                      <a:pt x="3" y="150"/>
                    </a:lnTo>
                    <a:cubicBezTo>
                      <a:pt x="46" y="166"/>
                      <a:pt x="188" y="186"/>
                      <a:pt x="264" y="185"/>
                    </a:cubicBezTo>
                    <a:cubicBezTo>
                      <a:pt x="340" y="184"/>
                      <a:pt x="426" y="156"/>
                      <a:pt x="462" y="14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8" name="Group 76"/>
              <p:cNvGrpSpPr>
                <a:grpSpLocks/>
              </p:cNvGrpSpPr>
              <p:nvPr/>
            </p:nvGrpSpPr>
            <p:grpSpPr bwMode="auto">
              <a:xfrm>
                <a:off x="1485" y="2469"/>
                <a:ext cx="930" cy="764"/>
                <a:chOff x="3387" y="1456"/>
                <a:chExt cx="1707" cy="1402"/>
              </a:xfrm>
            </p:grpSpPr>
            <p:sp>
              <p:nvSpPr>
                <p:cNvPr id="1101" name="Freeform 77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2" name="Freeform 78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3" name="Freeform 79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9" name="Group 80"/>
              <p:cNvGrpSpPr>
                <a:grpSpLocks/>
              </p:cNvGrpSpPr>
              <p:nvPr/>
            </p:nvGrpSpPr>
            <p:grpSpPr bwMode="auto">
              <a:xfrm>
                <a:off x="1500" y="90"/>
                <a:ext cx="930" cy="764"/>
                <a:chOff x="3387" y="1456"/>
                <a:chExt cx="1707" cy="1402"/>
              </a:xfrm>
            </p:grpSpPr>
            <p:sp>
              <p:nvSpPr>
                <p:cNvPr id="1105" name="Freeform 81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6" name="Freeform 82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7" name="Freeform 83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108" name="Freeform 84"/>
              <p:cNvSpPr>
                <a:spLocks/>
              </p:cNvSpPr>
              <p:nvPr/>
            </p:nvSpPr>
            <p:spPr bwMode="white">
              <a:xfrm>
                <a:off x="2998" y="3579"/>
                <a:ext cx="678" cy="738"/>
              </a:xfrm>
              <a:custGeom>
                <a:avLst/>
                <a:gdLst/>
                <a:ahLst/>
                <a:cxnLst>
                  <a:cxn ang="0">
                    <a:pos x="577" y="17"/>
                  </a:cxn>
                  <a:cxn ang="0">
                    <a:pos x="341" y="100"/>
                  </a:cxn>
                  <a:cxn ang="0">
                    <a:pos x="54" y="621"/>
                  </a:cxn>
                  <a:cxn ang="0">
                    <a:pos x="17" y="735"/>
                  </a:cxn>
                  <a:cxn ang="0">
                    <a:pos x="140" y="738"/>
                  </a:cxn>
                  <a:cxn ang="0">
                    <a:pos x="198" y="614"/>
                  </a:cxn>
                  <a:cxn ang="0">
                    <a:pos x="375" y="292"/>
                  </a:cxn>
                  <a:cxn ang="0">
                    <a:pos x="534" y="115"/>
                  </a:cxn>
                  <a:cxn ang="0">
                    <a:pos x="559" y="138"/>
                  </a:cxn>
                  <a:cxn ang="0">
                    <a:pos x="445" y="264"/>
                  </a:cxn>
                  <a:cxn ang="0">
                    <a:pos x="311" y="487"/>
                  </a:cxn>
                  <a:cxn ang="0">
                    <a:pos x="188" y="738"/>
                  </a:cxn>
                  <a:cxn ang="0">
                    <a:pos x="353" y="738"/>
                  </a:cxn>
                  <a:cxn ang="0">
                    <a:pos x="417" y="651"/>
                  </a:cxn>
                  <a:cxn ang="0">
                    <a:pos x="638" y="279"/>
                  </a:cxn>
                  <a:cxn ang="0">
                    <a:pos x="653" y="85"/>
                  </a:cxn>
                  <a:cxn ang="0">
                    <a:pos x="577" y="17"/>
                  </a:cxn>
                </a:cxnLst>
                <a:rect l="0" t="0" r="r" b="b"/>
                <a:pathLst>
                  <a:path w="678" h="738">
                    <a:moveTo>
                      <a:pt x="577" y="17"/>
                    </a:moveTo>
                    <a:cubicBezTo>
                      <a:pt x="525" y="19"/>
                      <a:pt x="428" y="0"/>
                      <a:pt x="341" y="100"/>
                    </a:cubicBezTo>
                    <a:cubicBezTo>
                      <a:pt x="253" y="202"/>
                      <a:pt x="108" y="515"/>
                      <a:pt x="54" y="621"/>
                    </a:cubicBezTo>
                    <a:cubicBezTo>
                      <a:pt x="0" y="727"/>
                      <a:pt x="3" y="716"/>
                      <a:pt x="17" y="735"/>
                    </a:cubicBezTo>
                    <a:lnTo>
                      <a:pt x="140" y="738"/>
                    </a:lnTo>
                    <a:cubicBezTo>
                      <a:pt x="170" y="718"/>
                      <a:pt x="159" y="688"/>
                      <a:pt x="198" y="614"/>
                    </a:cubicBezTo>
                    <a:cubicBezTo>
                      <a:pt x="237" y="540"/>
                      <a:pt x="318" y="375"/>
                      <a:pt x="375" y="292"/>
                    </a:cubicBezTo>
                    <a:cubicBezTo>
                      <a:pt x="431" y="209"/>
                      <a:pt x="503" y="140"/>
                      <a:pt x="534" y="115"/>
                    </a:cubicBezTo>
                    <a:cubicBezTo>
                      <a:pt x="565" y="89"/>
                      <a:pt x="574" y="113"/>
                      <a:pt x="559" y="138"/>
                    </a:cubicBezTo>
                    <a:cubicBezTo>
                      <a:pt x="544" y="162"/>
                      <a:pt x="487" y="206"/>
                      <a:pt x="445" y="264"/>
                    </a:cubicBezTo>
                    <a:cubicBezTo>
                      <a:pt x="404" y="323"/>
                      <a:pt x="354" y="408"/>
                      <a:pt x="311" y="487"/>
                    </a:cubicBezTo>
                    <a:cubicBezTo>
                      <a:pt x="268" y="566"/>
                      <a:pt x="181" y="696"/>
                      <a:pt x="188" y="738"/>
                    </a:cubicBezTo>
                    <a:lnTo>
                      <a:pt x="353" y="738"/>
                    </a:lnTo>
                    <a:cubicBezTo>
                      <a:pt x="391" y="724"/>
                      <a:pt x="370" y="727"/>
                      <a:pt x="417" y="651"/>
                    </a:cubicBezTo>
                    <a:cubicBezTo>
                      <a:pt x="464" y="575"/>
                      <a:pt x="599" y="373"/>
                      <a:pt x="638" y="279"/>
                    </a:cubicBezTo>
                    <a:cubicBezTo>
                      <a:pt x="678" y="185"/>
                      <a:pt x="663" y="128"/>
                      <a:pt x="653" y="85"/>
                    </a:cubicBezTo>
                    <a:cubicBezTo>
                      <a:pt x="643" y="41"/>
                      <a:pt x="629" y="14"/>
                      <a:pt x="577" y="17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9" name="Freeform 85"/>
              <p:cNvSpPr>
                <a:spLocks/>
              </p:cNvSpPr>
              <p:nvPr/>
            </p:nvSpPr>
            <p:spPr bwMode="white">
              <a:xfrm rot="-744944">
                <a:off x="3996" y="3377"/>
                <a:ext cx="729" cy="1047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0" name="Freeform 86"/>
              <p:cNvSpPr>
                <a:spLocks/>
              </p:cNvSpPr>
              <p:nvPr/>
            </p:nvSpPr>
            <p:spPr bwMode="white">
              <a:xfrm>
                <a:off x="3685" y="3623"/>
                <a:ext cx="472" cy="726"/>
              </a:xfrm>
              <a:custGeom>
                <a:avLst/>
                <a:gdLst/>
                <a:ahLst/>
                <a:cxnLst>
                  <a:cxn ang="0">
                    <a:pos x="116" y="694"/>
                  </a:cxn>
                  <a:cxn ang="0">
                    <a:pos x="41" y="440"/>
                  </a:cxn>
                  <a:cxn ang="0">
                    <a:pos x="6" y="148"/>
                  </a:cxn>
                  <a:cxn ang="0">
                    <a:pos x="78" y="28"/>
                  </a:cxn>
                  <a:cxn ang="0">
                    <a:pos x="222" y="28"/>
                  </a:cxn>
                  <a:cxn ang="0">
                    <a:pos x="317" y="196"/>
                  </a:cxn>
                  <a:cxn ang="0">
                    <a:pos x="437" y="555"/>
                  </a:cxn>
                  <a:cxn ang="0">
                    <a:pos x="458" y="691"/>
                  </a:cxn>
                  <a:cxn ang="0">
                    <a:pos x="350" y="694"/>
                  </a:cxn>
                  <a:cxn ang="0">
                    <a:pos x="341" y="651"/>
                  </a:cxn>
                  <a:cxn ang="0">
                    <a:pos x="198" y="244"/>
                  </a:cxn>
                  <a:cxn ang="0">
                    <a:pos x="150" y="172"/>
                  </a:cxn>
                  <a:cxn ang="0">
                    <a:pos x="150" y="220"/>
                  </a:cxn>
                  <a:cxn ang="0">
                    <a:pos x="269" y="531"/>
                  </a:cxn>
                  <a:cxn ang="0">
                    <a:pos x="311" y="691"/>
                  </a:cxn>
                  <a:cxn ang="0">
                    <a:pos x="116" y="694"/>
                  </a:cxn>
                </a:cxnLst>
                <a:rect l="0" t="0" r="r" b="b"/>
                <a:pathLst>
                  <a:path w="472" h="726">
                    <a:moveTo>
                      <a:pt x="116" y="694"/>
                    </a:moveTo>
                    <a:cubicBezTo>
                      <a:pt x="71" y="652"/>
                      <a:pt x="59" y="531"/>
                      <a:pt x="41" y="440"/>
                    </a:cubicBezTo>
                    <a:cubicBezTo>
                      <a:pt x="23" y="349"/>
                      <a:pt x="0" y="216"/>
                      <a:pt x="6" y="148"/>
                    </a:cubicBezTo>
                    <a:cubicBezTo>
                      <a:pt x="12" y="79"/>
                      <a:pt x="42" y="48"/>
                      <a:pt x="78" y="28"/>
                    </a:cubicBezTo>
                    <a:cubicBezTo>
                      <a:pt x="114" y="8"/>
                      <a:pt x="182" y="0"/>
                      <a:pt x="222" y="28"/>
                    </a:cubicBezTo>
                    <a:cubicBezTo>
                      <a:pt x="261" y="56"/>
                      <a:pt x="281" y="108"/>
                      <a:pt x="317" y="196"/>
                    </a:cubicBezTo>
                    <a:cubicBezTo>
                      <a:pt x="353" y="284"/>
                      <a:pt x="414" y="473"/>
                      <a:pt x="437" y="555"/>
                    </a:cubicBezTo>
                    <a:cubicBezTo>
                      <a:pt x="460" y="637"/>
                      <a:pt x="472" y="668"/>
                      <a:pt x="458" y="691"/>
                    </a:cubicBezTo>
                    <a:lnTo>
                      <a:pt x="350" y="694"/>
                    </a:lnTo>
                    <a:cubicBezTo>
                      <a:pt x="331" y="687"/>
                      <a:pt x="366" y="726"/>
                      <a:pt x="341" y="651"/>
                    </a:cubicBezTo>
                    <a:cubicBezTo>
                      <a:pt x="316" y="576"/>
                      <a:pt x="230" y="323"/>
                      <a:pt x="198" y="244"/>
                    </a:cubicBezTo>
                    <a:cubicBezTo>
                      <a:pt x="166" y="164"/>
                      <a:pt x="158" y="176"/>
                      <a:pt x="150" y="172"/>
                    </a:cubicBezTo>
                    <a:cubicBezTo>
                      <a:pt x="142" y="168"/>
                      <a:pt x="130" y="160"/>
                      <a:pt x="150" y="220"/>
                    </a:cubicBezTo>
                    <a:cubicBezTo>
                      <a:pt x="170" y="280"/>
                      <a:pt x="242" y="453"/>
                      <a:pt x="269" y="531"/>
                    </a:cubicBezTo>
                    <a:cubicBezTo>
                      <a:pt x="296" y="609"/>
                      <a:pt x="337" y="664"/>
                      <a:pt x="311" y="691"/>
                    </a:cubicBezTo>
                    <a:lnTo>
                      <a:pt x="116" y="694"/>
                    </a:ln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30" name="Group 87"/>
              <p:cNvGrpSpPr>
                <a:grpSpLocks/>
              </p:cNvGrpSpPr>
              <p:nvPr/>
            </p:nvGrpSpPr>
            <p:grpSpPr bwMode="auto">
              <a:xfrm>
                <a:off x="3959" y="330"/>
                <a:ext cx="1724" cy="1316"/>
                <a:chOff x="196" y="1100"/>
                <a:chExt cx="2234" cy="1706"/>
              </a:xfrm>
            </p:grpSpPr>
            <p:sp>
              <p:nvSpPr>
                <p:cNvPr id="1112" name="Freeform 88"/>
                <p:cNvSpPr>
                  <a:spLocks/>
                </p:cNvSpPr>
                <p:nvPr/>
              </p:nvSpPr>
              <p:spPr bwMode="white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3" name="Freeform 89"/>
                <p:cNvSpPr>
                  <a:spLocks/>
                </p:cNvSpPr>
                <p:nvPr/>
              </p:nvSpPr>
              <p:spPr bwMode="white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4" name="Freeform 90"/>
                <p:cNvSpPr>
                  <a:spLocks/>
                </p:cNvSpPr>
                <p:nvPr/>
              </p:nvSpPr>
              <p:spPr bwMode="white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5" name="Freeform 91"/>
                <p:cNvSpPr>
                  <a:spLocks/>
                </p:cNvSpPr>
                <p:nvPr/>
              </p:nvSpPr>
              <p:spPr bwMode="white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6" name="Freeform 92"/>
                <p:cNvSpPr>
                  <a:spLocks/>
                </p:cNvSpPr>
                <p:nvPr/>
              </p:nvSpPr>
              <p:spPr bwMode="white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1" name="Group 93"/>
              <p:cNvGrpSpPr>
                <a:grpSpLocks/>
              </p:cNvGrpSpPr>
              <p:nvPr/>
            </p:nvGrpSpPr>
            <p:grpSpPr bwMode="auto">
              <a:xfrm>
                <a:off x="151" y="-2"/>
                <a:ext cx="209" cy="4316"/>
                <a:chOff x="1834" y="-2"/>
                <a:chExt cx="209" cy="4316"/>
              </a:xfrm>
            </p:grpSpPr>
            <p:sp>
              <p:nvSpPr>
                <p:cNvPr id="1118" name="Freeform 94"/>
                <p:cNvSpPr>
                  <a:spLocks/>
                </p:cNvSpPr>
                <p:nvPr/>
              </p:nvSpPr>
              <p:spPr bwMode="white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9" name="Freeform 95"/>
                <p:cNvSpPr>
                  <a:spLocks/>
                </p:cNvSpPr>
                <p:nvPr/>
              </p:nvSpPr>
              <p:spPr bwMode="white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1120" name="Rectangle 96"/>
            <p:cNvSpPr>
              <a:spLocks noChangeArrowheads="1"/>
            </p:cNvSpPr>
            <p:nvPr userDrawn="1"/>
          </p:nvSpPr>
          <p:spPr bwMode="gray">
            <a:xfrm>
              <a:off x="813" y="3"/>
              <a:ext cx="4945" cy="950"/>
            </a:xfrm>
            <a:prstGeom prst="rect">
              <a:avLst/>
            </a:prstGeom>
            <a:solidFill>
              <a:schemeClr val="folHlink">
                <a:alpha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21" name="Rectangle 97"/>
            <p:cNvSpPr>
              <a:spLocks noChangeArrowheads="1"/>
            </p:cNvSpPr>
            <p:nvPr userDrawn="1"/>
          </p:nvSpPr>
          <p:spPr bwMode="auto">
            <a:xfrm>
              <a:off x="1963" y="908"/>
              <a:ext cx="3793" cy="5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f/Yellow_river_-_A._Holdrinet.jpg" TargetMode="External"/><Relationship Id="rId2" Type="http://schemas.openxmlformats.org/officeDocument/2006/relationships/hyperlink" Target="http://upload.wikimedia.org/wikipedia/commons/2/2c/ChinaGeography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2/Reifer_Re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f/Konfuzius-1770.jpg" TargetMode="External"/><Relationship Id="rId13" Type="http://schemas.openxmlformats.org/officeDocument/2006/relationships/hyperlink" Target="http://commons.wikimedia.org/wiki/File:Teracotta_army_pit_1_20090717-06.JPG" TargetMode="External"/><Relationship Id="rId3" Type="http://schemas.openxmlformats.org/officeDocument/2006/relationships/hyperlink" Target="http://upload.wikimedia.org/wikipedia/commons/9/92/Panicum_miliaceum1.jpg" TargetMode="External"/><Relationship Id="rId7" Type="http://schemas.openxmlformats.org/officeDocument/2006/relationships/hyperlink" Target="http://upload.wikimedia.org/wikipedia/commons/c/c7/DaodeTianzun.jpg" TargetMode="External"/><Relationship Id="rId12" Type="http://schemas.openxmlformats.org/officeDocument/2006/relationships/hyperlink" Target="http://commons.wikimedia.org/wiki/File:Teracotta_army_pit_1_20090717-01.JPG" TargetMode="External"/><Relationship Id="rId2" Type="http://schemas.openxmlformats.org/officeDocument/2006/relationships/hyperlink" Target="http://upload.wikimedia.org/wikipedia/commons/f/f4/Rice_plant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0/Bombyxmori3800ppx5.jpg" TargetMode="External"/><Relationship Id="rId11" Type="http://schemas.openxmlformats.org/officeDocument/2006/relationships/hyperlink" Target="http://commons.wikimedia.org/wiki/File:Great_Wall_unrestored-2.jpg" TargetMode="External"/><Relationship Id="rId5" Type="http://schemas.openxmlformats.org/officeDocument/2006/relationships/hyperlink" Target="http://upload.wikimedia.org/wikipedia/commons/4/45/Sweet_potatoes.JPG?uselang=cs" TargetMode="External"/><Relationship Id="rId15" Type="http://schemas.openxmlformats.org/officeDocument/2006/relationships/hyperlink" Target="http://upload.wikimedia.org/wikipedia/commons/5/59/Black_pagoda.JPG" TargetMode="External"/><Relationship Id="rId10" Type="http://schemas.openxmlformats.org/officeDocument/2006/relationships/hyperlink" Target="http://commons.wikimedia.org/wiki/File:Greatwall_large.jpg" TargetMode="External"/><Relationship Id="rId4" Type="http://schemas.openxmlformats.org/officeDocument/2006/relationships/hyperlink" Target="http://upload.wikimedia.org/wikipedia/commons/4/47/Teeblaetter.jpg" TargetMode="External"/><Relationship Id="rId9" Type="http://schemas.openxmlformats.org/officeDocument/2006/relationships/hyperlink" Target="http://upload.wikimedia.org/wikipedia/commons/a/ab/Qinshihuangdi3.jpg" TargetMode="External"/><Relationship Id="rId14" Type="http://schemas.openxmlformats.org/officeDocument/2006/relationships/hyperlink" Target="http://upload.wikimedia.org/wikipedia/commons/8/87/K'ang_Hsi_Dic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4522514"/>
          </a:xfrm>
        </p:spPr>
        <p:txBody>
          <a:bodyPr/>
          <a:lstStyle/>
          <a:p>
            <a:pPr algn="l"/>
            <a:r>
              <a:rPr lang="cs-CZ" sz="1400" b="1" dirty="0"/>
              <a:t>NÁZEV:			</a:t>
            </a:r>
            <a:r>
              <a:rPr lang="cs-CZ" sz="1400" b="1" dirty="0" smtClean="0"/>
              <a:t>VY_32_INOVACE_30DST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ČÍSLO PROJEKTU:		CZ.1.07/1.4.00/21.1700	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PROJEKTU:		Moderní škola 2011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ŠKOLA:			</a:t>
            </a:r>
            <a:r>
              <a:rPr lang="cs-CZ" sz="1400" dirty="0"/>
              <a:t>Základní škola a Mateřská škola Nemilany</a:t>
            </a:r>
            <a:br>
              <a:rPr lang="cs-CZ" sz="1400" dirty="0"/>
            </a:br>
            <a:r>
              <a:rPr lang="cs-CZ" sz="1400" b="1" dirty="0"/>
              <a:t>VYUČUJÍCÍ:		</a:t>
            </a:r>
            <a:r>
              <a:rPr lang="cs-CZ" sz="1400" dirty="0" smtClean="0"/>
              <a:t>Mgr</a:t>
            </a:r>
            <a:r>
              <a:rPr lang="cs-CZ" sz="1400" dirty="0"/>
              <a:t>. Iveta </a:t>
            </a:r>
            <a:r>
              <a:rPr lang="cs-CZ" sz="1400" dirty="0" err="1"/>
              <a:t>Šlahařová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b="1" dirty="0"/>
              <a:t>TÉMATICKÁ OBLAST:</a:t>
            </a:r>
            <a:r>
              <a:rPr lang="cs-CZ" sz="1400" dirty="0"/>
              <a:t>	Starověk			 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 </a:t>
            </a:r>
            <a:r>
              <a:rPr lang="cs-CZ" sz="1400" b="1" dirty="0" smtClean="0"/>
              <a:t>PŘEDMĚT:</a:t>
            </a:r>
            <a:r>
              <a:rPr lang="cs-CZ" sz="1400" b="1" dirty="0"/>
              <a:t> </a:t>
            </a:r>
            <a:r>
              <a:rPr lang="cs-CZ" sz="1400" b="1" dirty="0" smtClean="0"/>
              <a:t>   </a:t>
            </a:r>
            <a:r>
              <a:rPr lang="cs-CZ" sz="1400" dirty="0" smtClean="0"/>
              <a:t>D</a:t>
            </a:r>
            <a:r>
              <a:rPr lang="cs-CZ" sz="1400" b="1" dirty="0"/>
              <a:t>		ROČNÍK:	</a:t>
            </a:r>
            <a:r>
              <a:rPr lang="cs-CZ" sz="1400" dirty="0"/>
              <a:t>6.</a:t>
            </a:r>
            <a:r>
              <a:rPr lang="cs-CZ" sz="1400" b="1" dirty="0"/>
              <a:t> 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NÁZEV </a:t>
            </a:r>
            <a:r>
              <a:rPr lang="cs-CZ" sz="1400" b="1" dirty="0"/>
              <a:t>MATERIÁLU:	</a:t>
            </a:r>
            <a:r>
              <a:rPr lang="cs-CZ" sz="1400" dirty="0"/>
              <a:t>Starověká Čína- prezentace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ANOTACE:		</a:t>
            </a:r>
            <a:r>
              <a:rPr lang="cs-CZ" sz="1400" dirty="0" smtClean="0"/>
              <a:t>Materiál </a:t>
            </a:r>
            <a:r>
              <a:rPr lang="cs-CZ" sz="1400" dirty="0"/>
              <a:t>je určen pro práci na interaktivní tabuli. </a:t>
            </a:r>
            <a:br>
              <a:rPr lang="cs-CZ" sz="1400" dirty="0"/>
            </a:br>
            <a:r>
              <a:rPr lang="cs-CZ" sz="1400" dirty="0" smtClean="0"/>
              <a:t>			Prezentace </a:t>
            </a:r>
            <a:r>
              <a:rPr lang="cs-CZ" sz="1400" dirty="0"/>
              <a:t>obsahuje základní informace o starověké Číně. </a:t>
            </a:r>
            <a:r>
              <a:rPr lang="cs-CZ" sz="1400" dirty="0" smtClean="0"/>
              <a:t>			Přibližuje </a:t>
            </a:r>
            <a:r>
              <a:rPr lang="cs-CZ" sz="1400" dirty="0"/>
              <a:t>žákům stručný politický vývoj, </a:t>
            </a:r>
            <a:r>
              <a:rPr lang="cs-CZ" sz="1400" dirty="0" smtClean="0"/>
              <a:t> rozdělení </a:t>
            </a:r>
            <a:r>
              <a:rPr lang="cs-CZ" sz="1400" dirty="0"/>
              <a:t>společnosti, </a:t>
            </a:r>
            <a:r>
              <a:rPr lang="cs-CZ" sz="1400" dirty="0" smtClean="0"/>
              <a:t>			zmínky </a:t>
            </a:r>
            <a:r>
              <a:rPr lang="cs-CZ" sz="1400" dirty="0"/>
              <a:t>o zemědělství a stavitelství, písmu, čínské filozofii a </a:t>
            </a:r>
            <a:r>
              <a:rPr lang="cs-CZ" sz="1400" dirty="0" smtClean="0"/>
              <a:t>			zmiňuje </a:t>
            </a:r>
            <a:r>
              <a:rPr lang="cs-CZ" sz="1400" dirty="0"/>
              <a:t>i významnou </a:t>
            </a:r>
            <a:r>
              <a:rPr lang="cs-CZ" sz="1400" dirty="0" smtClean="0"/>
              <a:t>dynastii </a:t>
            </a:r>
            <a:r>
              <a:rPr lang="cs-CZ" sz="1400" dirty="0" err="1"/>
              <a:t>Čchin</a:t>
            </a:r>
            <a:r>
              <a:rPr lang="cs-CZ" sz="1400" dirty="0"/>
              <a:t> a počiny slavného </a:t>
            </a:r>
            <a:r>
              <a:rPr lang="cs-CZ" sz="1400" dirty="0" smtClean="0"/>
              <a:t>				staročínského </a:t>
            </a:r>
            <a:r>
              <a:rPr lang="cs-CZ" sz="1400" dirty="0"/>
              <a:t>císaře </a:t>
            </a:r>
            <a:r>
              <a:rPr lang="cs-CZ" sz="1400" dirty="0" err="1"/>
              <a:t>Čenga</a:t>
            </a:r>
            <a:r>
              <a:rPr lang="cs-CZ" sz="1400" dirty="0"/>
              <a:t>.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8286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0425"/>
            <a:ext cx="8352928" cy="1470025"/>
          </a:xfrm>
        </p:spPr>
        <p:txBody>
          <a:bodyPr/>
          <a:lstStyle/>
          <a:p>
            <a:r>
              <a:rPr lang="cs-CZ" sz="6000" b="1" dirty="0" smtClean="0"/>
              <a:t>STAROVĚKÁ ČÍNA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6400800" cy="1752600"/>
          </a:xfrm>
        </p:spPr>
        <p:txBody>
          <a:bodyPr/>
          <a:lstStyle/>
          <a:p>
            <a:r>
              <a:rPr lang="cs-CZ" i="1" dirty="0" smtClean="0"/>
              <a:t>(starověk)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533893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Základní charakteristika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7728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700808"/>
            <a:ext cx="867645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i="1" dirty="0" smtClean="0">
                <a:solidFill>
                  <a:schemeClr val="accent4"/>
                </a:solidFill>
              </a:rPr>
              <a:t>1. Na kterém kontinentu leží Čína?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</a:rPr>
              <a:t>- Asie 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1000" b="1" i="1" dirty="0" smtClean="0">
              <a:solidFill>
                <a:schemeClr val="accent4"/>
              </a:solidFill>
            </a:endParaRPr>
          </a:p>
          <a:p>
            <a:r>
              <a:rPr lang="cs-CZ" sz="2200" b="1" i="1" dirty="0" smtClean="0">
                <a:solidFill>
                  <a:schemeClr val="accent4"/>
                </a:solidFill>
              </a:rPr>
              <a:t>2. Která moře obeplouvají Čínu?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</a:rPr>
              <a:t>- Jihočínské a Východočínské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1000" b="1" i="1" dirty="0" smtClean="0">
              <a:solidFill>
                <a:schemeClr val="accent4"/>
              </a:solidFill>
            </a:endParaRPr>
          </a:p>
          <a:p>
            <a:r>
              <a:rPr lang="cs-CZ" sz="2200" b="1" i="1" dirty="0" smtClean="0">
                <a:solidFill>
                  <a:schemeClr val="accent4"/>
                </a:solidFill>
              </a:rPr>
              <a:t>3. Kolem kterých řek se Čína zformovala?</a:t>
            </a:r>
          </a:p>
          <a:p>
            <a:r>
              <a:rPr lang="cs-CZ" sz="2400" b="1" i="1" dirty="0" smtClean="0">
                <a:solidFill>
                  <a:schemeClr val="accent4"/>
                </a:solidFill>
              </a:rPr>
              <a:t>    </a:t>
            </a:r>
            <a:r>
              <a:rPr lang="cs-CZ" sz="2400" b="1" dirty="0" smtClean="0">
                <a:solidFill>
                  <a:srgbClr val="C00000"/>
                </a:solidFill>
              </a:rPr>
              <a:t>- Jang- c </a:t>
            </a:r>
            <a:r>
              <a:rPr lang="cs-CZ" sz="2400" b="1" dirty="0" err="1" smtClean="0">
                <a:solidFill>
                  <a:srgbClr val="C00000"/>
                </a:solidFill>
              </a:rPr>
              <a:t>ťiang</a:t>
            </a:r>
            <a:r>
              <a:rPr lang="cs-CZ" sz="2400" b="1" dirty="0" smtClean="0">
                <a:solidFill>
                  <a:srgbClr val="C00000"/>
                </a:solidFill>
              </a:rPr>
              <a:t> a </a:t>
            </a:r>
            <a:r>
              <a:rPr lang="cs-CZ" sz="2400" b="1" dirty="0" err="1" smtClean="0">
                <a:solidFill>
                  <a:srgbClr val="C00000"/>
                </a:solidFill>
              </a:rPr>
              <a:t>Chuang</a:t>
            </a:r>
            <a:r>
              <a:rPr lang="cs-CZ" sz="2400" b="1" dirty="0" smtClean="0">
                <a:solidFill>
                  <a:srgbClr val="C00000"/>
                </a:solidFill>
              </a:rPr>
              <a:t>- </a:t>
            </a:r>
            <a:r>
              <a:rPr lang="cs-CZ" sz="2400" b="1" dirty="0" err="1" smtClean="0">
                <a:solidFill>
                  <a:srgbClr val="C00000"/>
                </a:solidFill>
              </a:rPr>
              <a:t>che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i="1" dirty="0" smtClean="0">
                <a:solidFill>
                  <a:schemeClr val="accent4"/>
                </a:solidFill>
              </a:rPr>
              <a:t>4. Do které skupiny starověkých států Čínu řadíme?</a:t>
            </a:r>
          </a:p>
          <a:p>
            <a:r>
              <a:rPr lang="cs-CZ" sz="2800" b="1" i="1" dirty="0" smtClean="0">
                <a:solidFill>
                  <a:schemeClr val="accent4"/>
                </a:solidFill>
              </a:rPr>
              <a:t>    </a:t>
            </a:r>
            <a:r>
              <a:rPr lang="cs-CZ" sz="2800" b="1" dirty="0" smtClean="0">
                <a:solidFill>
                  <a:srgbClr val="C00000"/>
                </a:solidFill>
              </a:rPr>
              <a:t>- staroorientální stát </a:t>
            </a:r>
          </a:p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204864"/>
            <a:ext cx="1440160" cy="2862322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8000" dirty="0" smtClean="0">
                <a:solidFill>
                  <a:srgbClr val="C00000"/>
                </a:solidFill>
              </a:rPr>
              <a:t>?</a:t>
            </a:r>
            <a:endParaRPr lang="cs-CZ" sz="18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asijský kontinent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dodnes existující stát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civilizace již 4000 let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z východu Tichý oceán, ze západu pouště a Himaláje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„říše středu“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9492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Základní charakteristika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365104"/>
            <a:ext cx="8064896" cy="1754326"/>
          </a:xfrm>
          <a:prstGeom prst="rect">
            <a:avLst/>
          </a:prstGeom>
          <a:noFill/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>
              <a:hlinkClick r:id="rId2"/>
            </a:endParaRPr>
          </a:p>
          <a:p>
            <a:pPr algn="ctr"/>
            <a:r>
              <a:rPr lang="cs-CZ" dirty="0" smtClean="0">
                <a:hlinkClick r:id="rId2"/>
              </a:rPr>
              <a:t>http://upload.wikimedia.org/wikipedia/commons/2/2c/ChinaGeography.png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hlinkClick r:id="rId3"/>
              </a:rPr>
              <a:t>http://upload.wikimedia.org/wikipedia/commons/4/4f/Yellow_river_-_A._Holdrinet.jpg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579296" cy="5256584"/>
          </a:xfrm>
        </p:spPr>
        <p:txBody>
          <a:bodyPr/>
          <a:lstStyle/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2500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4"/>
                </a:solidFill>
              </a:rPr>
              <a:t>	         - osídlení obou řek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říše nejednotná → boj dynastií o moc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asi 1500- 1200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4"/>
                </a:solidFill>
              </a:rPr>
              <a:t>  - 1. doložený stát (dynastie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Šang</a:t>
            </a:r>
            <a:r>
              <a:rPr lang="cs-CZ" sz="2400" b="1" dirty="0" smtClean="0">
                <a:solidFill>
                  <a:schemeClr val="accent4"/>
                </a:solidFill>
              </a:rPr>
              <a:t>)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7.- 3. století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spc="-100" dirty="0" smtClean="0">
                <a:solidFill>
                  <a:schemeClr val="accent4"/>
                </a:solidFill>
              </a:rPr>
              <a:t>       - období válčících dynastií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</a:t>
            </a:r>
            <a:r>
              <a:rPr lang="cs-CZ" sz="2400" b="1" spc="-100" dirty="0" smtClean="0">
                <a:solidFill>
                  <a:schemeClr val="accent4"/>
                </a:solidFill>
              </a:rPr>
              <a:t>rozvoj kultury a filozofie 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Lao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-c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',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Konfucius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)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  <a:latin typeface="Palatino Linotype"/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221- 207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         </a:t>
            </a:r>
            <a:r>
              <a:rPr lang="cs-CZ" sz="2400" b="1" dirty="0" smtClean="0">
                <a:solidFill>
                  <a:schemeClr val="accent4"/>
                </a:solidFill>
              </a:rPr>
              <a:t>- vláda dynastie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Čchin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4"/>
                </a:solidFill>
              </a:rPr>
              <a:t>(</a:t>
            </a:r>
            <a:r>
              <a:rPr lang="cs-CZ" sz="2400" b="1" dirty="0" smtClean="0">
                <a:solidFill>
                  <a:schemeClr val="accent4"/>
                </a:solidFill>
                <a:latin typeface="Calibri"/>
              </a:rPr>
              <a:t>→</a:t>
            </a:r>
            <a:r>
              <a:rPr lang="cs-CZ" sz="2400" b="1" dirty="0" smtClean="0">
                <a:solidFill>
                  <a:schemeClr val="accent4"/>
                </a:solidFill>
              </a:rPr>
              <a:t> název Čína)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- 1.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sjednocený</a:t>
            </a:r>
            <a:r>
              <a:rPr lang="cs-CZ" sz="2400" b="1" dirty="0" smtClean="0">
                <a:solidFill>
                  <a:schemeClr val="accent4"/>
                </a:solidFill>
              </a:rPr>
              <a:t> stát = říše středu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v čele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císař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Čeng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			         </a:t>
            </a:r>
            <a:r>
              <a:rPr lang="cs-CZ" sz="2400" b="1" dirty="0" smtClean="0">
                <a:solidFill>
                  <a:schemeClr val="accent4"/>
                </a:solidFill>
              </a:rPr>
              <a:t>- stavba čínské zdi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206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.- 220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   </a:t>
            </a:r>
            <a:r>
              <a:rPr lang="cs-CZ" sz="2400" b="1" dirty="0" smtClean="0">
                <a:solidFill>
                  <a:schemeClr val="accent4"/>
                </a:solidFill>
              </a:rPr>
              <a:t>- vláda dynastie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Chan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hedvábná stezka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220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	</a:t>
            </a:r>
            <a:r>
              <a:rPr lang="cs-CZ" sz="2400" b="1" dirty="0" smtClean="0">
                <a:solidFill>
                  <a:schemeClr val="accent4"/>
                </a:solidFill>
              </a:rPr>
              <a:t>	         - oslabení a „rozpad“ říše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Stručný politický vývoj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období dešťů x letní období (zavlažovací systém)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izolovaný vývoj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 </a:t>
            </a:r>
            <a:endParaRPr lang="cs-CZ" sz="66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1000" b="1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Které plodiny jsou pro Čínu typické? Obrázky ti napoví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:</a:t>
            </a: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Zemědělství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2128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rýže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609329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čajovník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602128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proso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789040"/>
            <a:ext cx="2664296" cy="2308324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789040"/>
            <a:ext cx="2664296" cy="2323713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789040"/>
            <a:ext cx="2664296" cy="2308324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>
              <a:hlinkClick r:id="rId2"/>
            </a:endParaRPr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200" dirty="0"/>
          </a:p>
        </p:txBody>
      </p:sp>
      <p:pic>
        <p:nvPicPr>
          <p:cNvPr id="14" name="Obrázek 13" descr="Rice_plant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520280" cy="2160240"/>
          </a:xfrm>
          <a:prstGeom prst="rect">
            <a:avLst/>
          </a:prstGeom>
        </p:spPr>
      </p:pic>
      <p:pic>
        <p:nvPicPr>
          <p:cNvPr id="15" name="Obrázek 14" descr="Panicum_miliaceum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5" y="3861048"/>
            <a:ext cx="2520279" cy="2160240"/>
          </a:xfrm>
          <a:prstGeom prst="rect">
            <a:avLst/>
          </a:prstGeom>
        </p:spPr>
      </p:pic>
      <p:pic>
        <p:nvPicPr>
          <p:cNvPr id="16" name="Obrázek 15" descr="Teeblaett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7" y="3861048"/>
            <a:ext cx="2532479" cy="216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/>
      <p:bldP spid="10" grpId="0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79512" y="332656"/>
            <a:ext cx="8784976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692696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Poznáš tuto zeleninu?</a:t>
            </a:r>
            <a:endParaRPr lang="cs-CZ" sz="28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77281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batáty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3501008"/>
            <a:ext cx="8784976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861048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Co Číňanům přinášel chov </a:t>
            </a:r>
          </a:p>
          <a:p>
            <a:pPr algn="ctr"/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Bource morušového?</a:t>
            </a:r>
            <a:endParaRPr lang="cs-CZ" sz="28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22920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hedvábí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48680"/>
            <a:ext cx="3600400" cy="258532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717032"/>
            <a:ext cx="3528392" cy="266429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2" name="Obrázek 11" descr="Sweet_potato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620688"/>
            <a:ext cx="3240360" cy="2430270"/>
          </a:xfrm>
          <a:prstGeom prst="rect">
            <a:avLst/>
          </a:prstGeom>
        </p:spPr>
      </p:pic>
      <p:pic>
        <p:nvPicPr>
          <p:cNvPr id="15" name="Obrázek 14" descr="Bombyxmori3800ppx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789040"/>
            <a:ext cx="3312368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/>
      <p:bldP spid="6" grpId="0"/>
      <p:bldP spid="8" grpId="0" animBg="1"/>
      <p:bldP spid="10" grpId="0"/>
      <p:bldP spid="11" grpId="0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79512" y="1628801"/>
          <a:ext cx="496855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5604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Rozdělení společnosti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916832"/>
            <a:ext cx="543609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„syn nebes“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        podíl na řízení státu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16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	   svobodní obyvatelé, 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	   nejpočetnější skupina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10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		nesvobodní obyvatelé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		málo početní 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>
              <a:solidFill>
                <a:schemeClr val="accent4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987824" y="220486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067944" y="4293096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63888" y="328498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716016" y="544522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67544" y="4221088"/>
            <a:ext cx="8208912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1700808"/>
            <a:ext cx="820891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</a:endParaRPr>
          </a:p>
          <a:p>
            <a:r>
              <a:rPr lang="cs-CZ" sz="2400" b="1" spc="-100" dirty="0" err="1" smtClean="0">
                <a:solidFill>
                  <a:schemeClr val="accent4"/>
                </a:solidFill>
              </a:rPr>
              <a:t>Lao</a:t>
            </a:r>
            <a:r>
              <a:rPr lang="cs-CZ" sz="2400" b="1" spc="-100" dirty="0" smtClean="0">
                <a:solidFill>
                  <a:schemeClr val="accent4"/>
                </a:solidFill>
              </a:rPr>
              <a:t>-c'  (</a:t>
            </a:r>
            <a:r>
              <a:rPr lang="cs-CZ" sz="2400" b="1" i="1" spc="-100" dirty="0" smtClean="0">
                <a:solidFill>
                  <a:schemeClr val="accent4"/>
                </a:solidFill>
              </a:rPr>
              <a:t>starý mistr</a:t>
            </a:r>
            <a:r>
              <a:rPr lang="cs-CZ" sz="2400" b="1" spc="-100" dirty="0" smtClean="0">
                <a:solidFill>
                  <a:schemeClr val="accent4"/>
                </a:solidFill>
              </a:rPr>
              <a:t>)       </a:t>
            </a:r>
            <a:r>
              <a:rPr lang="cs-CZ" sz="2400" b="1" spc="-100" dirty="0" smtClean="0">
                <a:solidFill>
                  <a:schemeClr val="accent4"/>
                </a:solidFill>
                <a:latin typeface="Calibri"/>
              </a:rPr>
              <a:t>→</a:t>
            </a:r>
            <a:r>
              <a:rPr lang="cs-CZ" sz="2400" b="1" spc="-100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taoismus </a:t>
            </a:r>
            <a:r>
              <a:rPr lang="cs-CZ" sz="2400" b="1" i="1" spc="-100" dirty="0" smtClean="0">
                <a:solidFill>
                  <a:schemeClr val="accent4"/>
                </a:solidFill>
                <a:latin typeface="Calibri"/>
              </a:rPr>
              <a:t>(cesta)</a:t>
            </a: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		    „Jsem člověk, nebo motýl?“</a:t>
            </a: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  <a:latin typeface="Calibri"/>
            </a:endParaRPr>
          </a:p>
          <a:p>
            <a:r>
              <a:rPr lang="cs-CZ" sz="2400" b="1" spc="-100" dirty="0" err="1" smtClean="0">
                <a:solidFill>
                  <a:schemeClr val="accent4"/>
                </a:solidFill>
                <a:latin typeface="Calibri"/>
              </a:rPr>
              <a:t>Konfucius</a:t>
            </a:r>
            <a:r>
              <a:rPr lang="cs-CZ" sz="2400" b="1" spc="-100" dirty="0" smtClean="0">
                <a:solidFill>
                  <a:schemeClr val="accent4"/>
                </a:solidFill>
                <a:latin typeface="Calibri"/>
              </a:rPr>
              <a:t> 	→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</a:t>
            </a:r>
            <a:r>
              <a:rPr lang="cs-CZ" sz="2400" b="1" spc="-100" dirty="0" err="1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konfucianství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</a:t>
            </a:r>
            <a:r>
              <a:rPr lang="cs-CZ" sz="2400" b="1" i="1" spc="-100" dirty="0" smtClean="0">
                <a:solidFill>
                  <a:schemeClr val="accent4"/>
                </a:solidFill>
                <a:latin typeface="Calibri"/>
              </a:rPr>
              <a:t>(škola učenců)</a:t>
            </a:r>
          </a:p>
          <a:p>
            <a:pPr>
              <a:buNone/>
            </a:pPr>
            <a:endParaRPr lang="cs-CZ" b="1" i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r>
              <a:rPr lang="cs-CZ" sz="2400" b="1" i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     „Nečiň jiným, co nechceš,  aby činili tobě.“</a:t>
            </a:r>
            <a:endParaRPr lang="cs-CZ" sz="24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Čínská filozofie</a:t>
            </a:r>
            <a:endParaRPr lang="cs-CZ" sz="3200" b="1" dirty="0"/>
          </a:p>
        </p:txBody>
      </p:sp>
      <p:pic>
        <p:nvPicPr>
          <p:cNvPr id="9" name="Obrázek 8" descr="DaodeTianz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1700808"/>
            <a:ext cx="1656184" cy="2232248"/>
          </a:xfrm>
          <a:prstGeom prst="rect">
            <a:avLst/>
          </a:prstGeom>
        </p:spPr>
      </p:pic>
      <p:pic>
        <p:nvPicPr>
          <p:cNvPr id="10" name="Obrázek 9" descr="Konfuzius-17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4221088"/>
            <a:ext cx="1672375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2780928"/>
            <a:ext cx="8496944" cy="374441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936104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3. st. </a:t>
            </a:r>
            <a:r>
              <a:rPr lang="cs-CZ" sz="2400" b="1" dirty="0" err="1" smtClean="0">
                <a:solidFill>
                  <a:schemeClr val="accent4"/>
                </a:solidFill>
              </a:rPr>
              <a:t>přnl</a:t>
            </a:r>
            <a:r>
              <a:rPr lang="cs-CZ" sz="2400" b="1" dirty="0" smtClean="0">
                <a:solidFill>
                  <a:schemeClr val="accent4"/>
                </a:solidFill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název Čína</a:t>
            </a:r>
          </a:p>
          <a:p>
            <a:pPr>
              <a:spcBef>
                <a:spcPts val="1200"/>
              </a:spcBef>
              <a:buNone/>
            </a:pPr>
            <a:endParaRPr lang="cs-CZ" sz="800" b="1" spc="-8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spc="-80" dirty="0" smtClean="0">
                <a:solidFill>
                  <a:schemeClr val="accent5">
                    <a:lumMod val="50000"/>
                  </a:schemeClr>
                </a:solidFill>
              </a:rPr>
              <a:t>císař </a:t>
            </a:r>
            <a:r>
              <a:rPr lang="cs-CZ" sz="2400" b="1" spc="-80" dirty="0" err="1" smtClean="0">
                <a:solidFill>
                  <a:schemeClr val="accent5">
                    <a:lumMod val="50000"/>
                  </a:schemeClr>
                </a:solidFill>
              </a:rPr>
              <a:t>Čeng</a:t>
            </a:r>
            <a:r>
              <a:rPr lang="cs-CZ" sz="2400" b="1" spc="-8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(</a:t>
            </a:r>
            <a:r>
              <a:rPr lang="cs-CZ" sz="2400" b="1" i="1" spc="-80" dirty="0" err="1" smtClean="0">
                <a:solidFill>
                  <a:schemeClr val="accent5">
                    <a:lumMod val="50000"/>
                  </a:schemeClr>
                </a:solidFill>
              </a:rPr>
              <a:t>Čchin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 Š'-</a:t>
            </a:r>
            <a:r>
              <a:rPr lang="cs-CZ" sz="2400" b="1" i="1" spc="-80" dirty="0" err="1" smtClean="0">
                <a:solidFill>
                  <a:schemeClr val="accent5">
                    <a:lumMod val="50000"/>
                  </a:schemeClr>
                </a:solidFill>
              </a:rPr>
              <a:t>chuang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-ti):  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					           </a:t>
            </a:r>
            <a:r>
              <a:rPr lang="cs-CZ" sz="2400" b="1" spc="-80" dirty="0" smtClean="0">
                <a:solidFill>
                  <a:schemeClr val="accent4"/>
                </a:solidFill>
              </a:rPr>
              <a:t>- sjednocení Číny!!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	          - krutovládce („syn nebes“)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	          - stavba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velké čínské zdi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                      -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terakotová armáda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600"/>
              </a:spcBef>
            </a:pPr>
            <a:endParaRPr lang="cs-CZ" sz="2400" b="1" dirty="0" smtClean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Dynastie </a:t>
            </a:r>
            <a:r>
              <a:rPr lang="cs-CZ" sz="3200" b="1" dirty="0" err="1" smtClean="0"/>
              <a:t>Čchin</a:t>
            </a:r>
            <a:endParaRPr lang="cs-CZ" sz="3200" b="1" dirty="0"/>
          </a:p>
        </p:txBody>
      </p:sp>
      <p:pic>
        <p:nvPicPr>
          <p:cNvPr id="6" name="Obrázek 5" descr="Qinshihuangdi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429000"/>
            <a:ext cx="2844800" cy="298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ochrana proti barbarským kmenům 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délka 8851km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na seznamu UNESCO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Velká čínská zeď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212976"/>
            <a:ext cx="8064896" cy="3416320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pic>
        <p:nvPicPr>
          <p:cNvPr id="5" name="Obrázek 4" descr="519px-Greatwall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3284983"/>
            <a:ext cx="2808312" cy="3246603"/>
          </a:xfrm>
          <a:prstGeom prst="rect">
            <a:avLst/>
          </a:prstGeom>
        </p:spPr>
      </p:pic>
      <p:pic>
        <p:nvPicPr>
          <p:cNvPr id="6" name="Obrázek 5" descr="800px-Great_Wall_unrestored-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9926" y="3284984"/>
            <a:ext cx="4320480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435280" cy="223224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hrobka s asi 8000 hliněnými postavami čínských vojáků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ochrana císaře po jeho smrti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objevena v r. 1974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12 let, 700 000 dělníků, asi 56km</a:t>
            </a:r>
            <a:r>
              <a:rPr lang="cs-CZ" sz="2400" b="1" baseline="30000" dirty="0" smtClean="0">
                <a:solidFill>
                  <a:schemeClr val="accent4"/>
                </a:solidFill>
              </a:rPr>
              <a:t>2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Terakotová armáda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284984"/>
            <a:ext cx="8208912" cy="3262432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800" dirty="0" smtClean="0"/>
          </a:p>
        </p:txBody>
      </p:sp>
      <p:pic>
        <p:nvPicPr>
          <p:cNvPr id="5" name="Obrázek 4" descr="800px-Teracotta_army_pit_1_20090717-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429000"/>
            <a:ext cx="4139682" cy="3024336"/>
          </a:xfrm>
          <a:prstGeom prst="rect">
            <a:avLst/>
          </a:prstGeom>
        </p:spPr>
      </p:pic>
      <p:pic>
        <p:nvPicPr>
          <p:cNvPr id="7" name="Obrázek 6" descr="800px-Teracotta_army_pit_1_20090717-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8627" y="3429000"/>
            <a:ext cx="3674705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092280" y="5229200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5229200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83768" y="450912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92280" y="450912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19672" y="522920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4509120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Dynastie </a:t>
            </a:r>
            <a:r>
              <a:rPr lang="cs-CZ" sz="3200" b="1" dirty="0" err="1" smtClean="0"/>
              <a:t>Chan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395536" y="4509120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citróny	hedvábí	knihtisk	rýže	kompas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kolo	      papír	střelný prach		pluh	    porcelán</a:t>
            </a:r>
          </a:p>
          <a:p>
            <a:pPr algn="ctr">
              <a:buNone/>
            </a:pPr>
            <a:endParaRPr lang="cs-CZ" b="1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67544" y="1844824"/>
            <a:ext cx="8208912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/>
                </a:solidFill>
              </a:rPr>
              <a:t> „říše středu“</a:t>
            </a:r>
          </a:p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hedvábná stezka </a:t>
            </a:r>
            <a:r>
              <a:rPr lang="cs-CZ" sz="2400" b="1" dirty="0" smtClean="0">
                <a:solidFill>
                  <a:schemeClr val="accent4"/>
                </a:solidFill>
              </a:rPr>
              <a:t>do Indie, Střední Asie a Evropy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371703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Které vynálezy pocházejí z Číny?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2" grpId="0" animBg="1"/>
      <p:bldP spid="11" grpId="0" animBg="1"/>
      <p:bldP spid="10" grpId="0" animBg="1"/>
      <p:bldP spid="8" grpId="0" animBg="1"/>
      <p:bldP spid="4" grpId="0" animBg="1"/>
      <p:bldP spid="19" grpId="0"/>
      <p:bldP spid="20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4680520" cy="432048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nejdéle používané </a:t>
            </a:r>
            <a:endParaRPr lang="cs-CZ" sz="2400" b="1" dirty="0">
              <a:solidFill>
                <a:schemeClr val="accent4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chemeClr val="accent4"/>
                </a:solidFill>
              </a:rPr>
              <a:t> </a:t>
            </a:r>
            <a:r>
              <a:rPr lang="cs-CZ" sz="2400" b="1" dirty="0" smtClean="0">
                <a:solidFill>
                  <a:schemeClr val="accent4"/>
                </a:solidFill>
              </a:rPr>
              <a:t>    (2. tisíciletí </a:t>
            </a:r>
            <a:r>
              <a:rPr lang="cs-CZ" sz="2400" b="1" dirty="0" err="1" smtClean="0">
                <a:solidFill>
                  <a:schemeClr val="accent4"/>
                </a:solidFill>
              </a:rPr>
              <a:t>přnl</a:t>
            </a:r>
            <a:r>
              <a:rPr lang="cs-CZ" sz="2400" b="1" dirty="0" smtClean="0">
                <a:solidFill>
                  <a:schemeClr val="accent4"/>
                </a:solidFill>
              </a:rPr>
              <a:t>.)</a:t>
            </a:r>
          </a:p>
          <a:p>
            <a:pPr>
              <a:spcBef>
                <a:spcPts val="1200"/>
              </a:spcBef>
              <a:buNone/>
            </a:pPr>
            <a:endParaRPr lang="cs-CZ" sz="1800" b="1" dirty="0" smtClean="0">
              <a:solidFill>
                <a:schemeClr val="accent4"/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znakové </a:t>
            </a:r>
            <a:r>
              <a:rPr lang="cs-CZ" sz="2400" b="1" dirty="0" smtClean="0">
                <a:solidFill>
                  <a:schemeClr val="accent4"/>
                </a:solidFill>
              </a:rPr>
              <a:t>(sloupce shora dolů,</a:t>
            </a:r>
          </a:p>
          <a:p>
            <a:pPr>
              <a:spcBef>
                <a:spcPts val="12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zprava doleva)</a:t>
            </a:r>
          </a:p>
          <a:p>
            <a:pPr>
              <a:spcBef>
                <a:spcPts val="1200"/>
              </a:spcBef>
              <a:buNone/>
            </a:pPr>
            <a:endParaRPr lang="cs-CZ" sz="1800" b="1" dirty="0" smtClean="0">
              <a:solidFill>
                <a:schemeClr val="accent4"/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psali původně na proužky </a:t>
            </a:r>
          </a:p>
          <a:p>
            <a:pPr>
              <a:spcBef>
                <a:spcPts val="12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bambusu, později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na papír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360040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Čínské písmo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1772816"/>
            <a:ext cx="4032448" cy="452431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K'ang_Hsi_Dic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2132856"/>
            <a:ext cx="3816424" cy="3888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4680520" cy="2808312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palácové komplexy </a:t>
            </a:r>
          </a:p>
          <a:p>
            <a:pPr>
              <a:spcBef>
                <a:spcPts val="1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se zahradami a pagodami</a:t>
            </a:r>
          </a:p>
          <a:p>
            <a:pPr>
              <a:spcBef>
                <a:spcPts val="180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pagoda</a:t>
            </a:r>
            <a:r>
              <a:rPr lang="cs-CZ" sz="2400" b="1" dirty="0" smtClean="0">
                <a:solidFill>
                  <a:schemeClr val="accent4"/>
                </a:solidFill>
              </a:rPr>
              <a:t> = věžovitá svatyně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3250704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Architektura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844824"/>
            <a:ext cx="3384376" cy="452431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Black_pago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060848"/>
            <a:ext cx="3150350" cy="4104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pPr algn="l"/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5040560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http://upload.wikimedia.org/wikipedia/commons/f/f4/Rice_planting.jpg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http://upload.wikimedia.org/wikipedia/commons/9/92/Panicum_miliaceum1.jpg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http://upload.wikimedia.org/wikipedia/commons/4/47/Teeblaetter.jpg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http://upload.wikimedia.org/wikipedia/commons/4/45/Sweet_potatoes.JPG?uselang=cs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http://upload.wikimedia.org/wikipedia/commons/3/30/Bombyxmori3800ppx5.jpg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http://upload.wikimedia.org/wikipedia/commons/c/c7/DaodeTianzun.jpg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http://upload.wikimedia.org/wikipedia/commons/4/4f/Konfuzius-1770.jpg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http://upload.wikimedia.org/wikipedia/commons/a/ab/Qinshihuangdi3.jpg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http://commons.wikimedia.org/wiki/File:Greatwall_large.jpg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http://commons.wikimedia.org/wiki/File:Great_Wall_unrestored-2.jpg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http://commons.wikimedia.org/wiki/File:Teracotta_army_pit_1_20090717-01.JPG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http://commons.wikimedia.org/wiki/File:Teracotta_army_pit_1_20090717-06.JPG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http://upload.wikimedia.org/wikipedia/commons/8/87/K%27ang_Hsi_Dict.png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http://upload.wikimedia.org/wikipedia/commons/5/59/Black_pagoda.JPG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Bambus 2">
  <a:themeElements>
    <a:clrScheme name="Default Design 6">
      <a:dk1>
        <a:srgbClr val="694D2B"/>
      </a:dk1>
      <a:lt1>
        <a:srgbClr val="FFFFFF"/>
      </a:lt1>
      <a:dk2>
        <a:srgbClr val="333333"/>
      </a:dk2>
      <a:lt2>
        <a:srgbClr val="BD9361"/>
      </a:lt2>
      <a:accent1>
        <a:srgbClr val="F4CABE"/>
      </a:accent1>
      <a:accent2>
        <a:srgbClr val="F5EEE7"/>
      </a:accent2>
      <a:accent3>
        <a:srgbClr val="FFFFFF"/>
      </a:accent3>
      <a:accent4>
        <a:srgbClr val="594023"/>
      </a:accent4>
      <a:accent5>
        <a:srgbClr val="F8E1DB"/>
      </a:accent5>
      <a:accent6>
        <a:srgbClr val="DED8D1"/>
      </a:accent6>
      <a:hlink>
        <a:srgbClr val="A19E37"/>
      </a:hlink>
      <a:folHlink>
        <a:srgbClr val="DCC4A8"/>
      </a:folHlink>
    </a:clrScheme>
    <a:fontScheme name="Default Design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333333"/>
        </a:dk1>
        <a:lt1>
          <a:srgbClr val="E5EEDA"/>
        </a:lt1>
        <a:dk2>
          <a:srgbClr val="425032"/>
        </a:dk2>
        <a:lt2>
          <a:srgbClr val="B2C29C"/>
        </a:lt2>
        <a:accent1>
          <a:srgbClr val="8CC6CA"/>
        </a:accent1>
        <a:accent2>
          <a:srgbClr val="D5E3C3"/>
        </a:accent2>
        <a:accent3>
          <a:srgbClr val="F0F5EA"/>
        </a:accent3>
        <a:accent4>
          <a:srgbClr val="2A2A2A"/>
        </a:accent4>
        <a:accent5>
          <a:srgbClr val="C5DFE1"/>
        </a:accent5>
        <a:accent6>
          <a:srgbClr val="C1CEB0"/>
        </a:accent6>
        <a:hlink>
          <a:srgbClr val="B89040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333333"/>
        </a:dk1>
        <a:lt1>
          <a:srgbClr val="9AAF7D"/>
        </a:lt1>
        <a:dk2>
          <a:srgbClr val="425032"/>
        </a:dk2>
        <a:lt2>
          <a:srgbClr val="5C6254"/>
        </a:lt2>
        <a:accent1>
          <a:srgbClr val="A8C1C6"/>
        </a:accent1>
        <a:accent2>
          <a:srgbClr val="8DA56D"/>
        </a:accent2>
        <a:accent3>
          <a:srgbClr val="CAD4BF"/>
        </a:accent3>
        <a:accent4>
          <a:srgbClr val="2A2A2A"/>
        </a:accent4>
        <a:accent5>
          <a:srgbClr val="D1DDDF"/>
        </a:accent5>
        <a:accent6>
          <a:srgbClr val="7F9562"/>
        </a:accent6>
        <a:hlink>
          <a:srgbClr val="D3781D"/>
        </a:hlink>
        <a:folHlink>
          <a:srgbClr val="D4D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B2B2B2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C8C8C8"/>
        </a:accent6>
        <a:hlink>
          <a:srgbClr val="4D4D4D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694D2B"/>
        </a:dk1>
        <a:lt1>
          <a:srgbClr val="FFFFFF"/>
        </a:lt1>
        <a:dk2>
          <a:srgbClr val="99703F"/>
        </a:dk2>
        <a:lt2>
          <a:srgbClr val="FCF3D0"/>
        </a:lt2>
        <a:accent1>
          <a:srgbClr val="E9947D"/>
        </a:accent1>
        <a:accent2>
          <a:srgbClr val="8F693B"/>
        </a:accent2>
        <a:accent3>
          <a:srgbClr val="CABBAF"/>
        </a:accent3>
        <a:accent4>
          <a:srgbClr val="DADADA"/>
        </a:accent4>
        <a:accent5>
          <a:srgbClr val="F2C8BF"/>
        </a:accent5>
        <a:accent6>
          <a:srgbClr val="815E35"/>
        </a:accent6>
        <a:hlink>
          <a:srgbClr val="CDAE6F"/>
        </a:hlink>
        <a:folHlink>
          <a:srgbClr val="BF956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694D2B"/>
        </a:dk1>
        <a:lt1>
          <a:srgbClr val="E5D5C1"/>
        </a:lt1>
        <a:dk2>
          <a:srgbClr val="333333"/>
        </a:dk2>
        <a:lt2>
          <a:srgbClr val="BD9361"/>
        </a:lt2>
        <a:accent1>
          <a:srgbClr val="E9947D"/>
        </a:accent1>
        <a:accent2>
          <a:srgbClr val="DDC6AB"/>
        </a:accent2>
        <a:accent3>
          <a:srgbClr val="F0E7DD"/>
        </a:accent3>
        <a:accent4>
          <a:srgbClr val="594023"/>
        </a:accent4>
        <a:accent5>
          <a:srgbClr val="F2C8BF"/>
        </a:accent5>
        <a:accent6>
          <a:srgbClr val="C8B39B"/>
        </a:accent6>
        <a:hlink>
          <a:srgbClr val="A19E37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694D2B"/>
        </a:dk1>
        <a:lt1>
          <a:srgbClr val="FFFFFF"/>
        </a:lt1>
        <a:dk2>
          <a:srgbClr val="333333"/>
        </a:dk2>
        <a:lt2>
          <a:srgbClr val="BD9361"/>
        </a:lt2>
        <a:accent1>
          <a:srgbClr val="F4CABE"/>
        </a:accent1>
        <a:accent2>
          <a:srgbClr val="F5EEE7"/>
        </a:accent2>
        <a:accent3>
          <a:srgbClr val="FFFFFF"/>
        </a:accent3>
        <a:accent4>
          <a:srgbClr val="594023"/>
        </a:accent4>
        <a:accent5>
          <a:srgbClr val="F8E1DB"/>
        </a:accent5>
        <a:accent6>
          <a:srgbClr val="DED8D1"/>
        </a:accent6>
        <a:hlink>
          <a:srgbClr val="A19E37"/>
        </a:hlink>
        <a:folHlink>
          <a:srgbClr val="DCC4A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694D2B"/>
        </a:dk1>
        <a:lt1>
          <a:srgbClr val="FFFFFF"/>
        </a:lt1>
        <a:dk2>
          <a:srgbClr val="5F5F5F"/>
        </a:dk2>
        <a:lt2>
          <a:srgbClr val="FCF3D0"/>
        </a:lt2>
        <a:accent1>
          <a:srgbClr val="AAAA9A"/>
        </a:accent1>
        <a:accent2>
          <a:srgbClr val="424E49"/>
        </a:accent2>
        <a:accent3>
          <a:srgbClr val="B6B6B6"/>
        </a:accent3>
        <a:accent4>
          <a:srgbClr val="DADADA"/>
        </a:accent4>
        <a:accent5>
          <a:srgbClr val="D2D2CA"/>
        </a:accent5>
        <a:accent6>
          <a:srgbClr val="3B4641"/>
        </a:accent6>
        <a:hlink>
          <a:srgbClr val="D9B945"/>
        </a:hlink>
        <a:folHlink>
          <a:srgbClr val="939285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cina2</Template>
  <TotalTime>509</TotalTime>
  <Words>328</Words>
  <Application>Microsoft Office PowerPoint</Application>
  <PresentationFormat>Předvádění na obrazovce (4:3)</PresentationFormat>
  <Paragraphs>253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Šablona návrhu Bambus 2</vt:lpstr>
      <vt:lpstr>NÁZEV:   VY_32_INOVACE_30DST ČÍSLO PROJEKTU:  CZ.1.07/1.4.00/21.1700  NÁZEV PROJEKTU:  Moderní škola 2011 ŠKOLA:   Základní škola a Mateřská škola Nemilany VYUČUJÍCÍ:  Mgr. Iveta Šlahařová  TÉMATICKÁ OBLAST: Starověk         PŘEDMĚT:    D  ROČNÍK: 6.     NÁZEV MATERIÁLU: Starověká Čína- prezentace    ANOTACE:  Materiál je určen pro práci na interaktivní tabuli.     Prezentace obsahuje základní informace o starověké Číně.    Přibližuje žákům stručný politický vývoj,  rozdělení společnosti,    zmínky o zemědělství a stavitelství, písmu, čínské filozofii a    zmiňuje i významnou dynastii Čchin a počiny slavného     staročínského císaře Čenga.   </vt:lpstr>
      <vt:lpstr>STAROVĚKÁ ČÍNA</vt:lpstr>
      <vt:lpstr>Základní charakteristika</vt:lpstr>
      <vt:lpstr>Základní charakteristika</vt:lpstr>
      <vt:lpstr>Stručný politický vývoj</vt:lpstr>
      <vt:lpstr>Zemědělství</vt:lpstr>
      <vt:lpstr>Prezentace aplikace PowerPoint</vt:lpstr>
      <vt:lpstr>Rozdělení společnosti</vt:lpstr>
      <vt:lpstr>Čínská filozofie</vt:lpstr>
      <vt:lpstr>Dynastie Čchin</vt:lpstr>
      <vt:lpstr>Velká čínská zeď</vt:lpstr>
      <vt:lpstr>Terakotová armáda</vt:lpstr>
      <vt:lpstr>Dynastie Chan</vt:lpstr>
      <vt:lpstr>Čínské písmo</vt:lpstr>
      <vt:lpstr>Architektura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ČÍNA</dc:title>
  <dc:creator>0JY9</dc:creator>
  <cp:lastModifiedBy>6KWG</cp:lastModifiedBy>
  <cp:revision>73</cp:revision>
  <dcterms:modified xsi:type="dcterms:W3CDTF">2012-08-14T21:46:12Z</dcterms:modified>
</cp:coreProperties>
</file>