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4" r:id="rId2"/>
    <p:sldId id="256" r:id="rId3"/>
    <p:sldId id="257" r:id="rId4"/>
    <p:sldId id="260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7109E74-3EFF-48F0-92AA-7D582E285043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71088F7-B045-428D-92EF-A2FD5916F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8FEE0C9-D29E-443D-98E0-D6F9E5AC1CE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417AF0A-5457-44FD-939A-7407F9B6B04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F3CCA1F-19F7-4AFB-B57E-93911616E8C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C41A4C-D313-4850-ADFA-66296C60FDE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CD6EAFF-B206-4F0A-BF5A-230930BC917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38A5F8A-5D0A-4CEB-BA5C-F5704DF0549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/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216FC-0B57-4E34-AA69-7BDDD2535E40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7D5C5-13D8-4170-A632-7A61F0BB4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C68B8-8795-4283-9744-F4EDE99D03D6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6A129-00D1-406B-B719-5ADBF8E328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114E17-3B2D-4DE8-A4C4-D680672132E4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D56EE-7936-4091-AC34-A815D20E5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5AD83-70E0-439F-BB69-23CBCF221E47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D4075-CE7F-433F-8DC8-863B17F96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DB042-ECEB-4CF2-A499-8345F205B5F1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5803-AE18-4DCB-848A-25D75D6F3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97770-D45D-44C1-8C43-867F940EA5A5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7CC8A-A78A-4FF8-BFE0-5039A16D9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2CAE2-1375-413E-88C4-F95E2B506A66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B0612A-23B5-4B3E-B2E9-1C39CF21C4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ED411-310A-4A65-B86E-3ED25F39922D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247AB-F687-407F-A76F-F355CDAB9D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F9FCF-546F-4839-A3B9-892ACADCC391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14293-5201-46A1-BCAE-048640582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1842B-675C-48C8-A35B-0853EFDD951E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650FA-2F26-46DA-92EB-B864D2F85D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441DD-D490-4CFA-8709-44C39968D9C9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5DDA6-BC55-4112-8D7E-E2444558B5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trike="noStrike" spc="60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627E86-EE80-489E-83AA-9FA42C0E0EFC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cap="all" spc="60" baseline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760FA84-1D66-45B7-8178-84D5297201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43088" y="549275"/>
            <a:ext cx="5399087" cy="105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>
            <a:spLocks/>
          </p:cNvSpPr>
          <p:nvPr/>
        </p:nvSpPr>
        <p:spPr>
          <a:xfrm>
            <a:off x="2170113" y="1989138"/>
            <a:ext cx="4803775" cy="4140200"/>
          </a:xfrm>
          <a:prstGeom prst="roundRect">
            <a:avLst/>
          </a:prstGeom>
          <a:solidFill>
            <a:srgbClr val="F8DE9E">
              <a:alpha val="83000"/>
            </a:srgbClr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/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 školy: Soukromá základní škola Adélka, o.p.s.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Autor: Martin Anderle 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Název: </a:t>
            </a: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VY_32_INOVACE_28_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Téma: </a:t>
            </a: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Síla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Číslo projektu: CZ.1.07/1.4.00/21.3045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Anotace</a:t>
            </a: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: Úlohy</a:t>
            </a:r>
            <a:endParaRPr lang="cs-CZ" sz="1050" dirty="0">
              <a:latin typeface="+mn-lt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endParaRPr lang="cs-CZ" sz="1100" dirty="0">
              <a:latin typeface="Calibri"/>
              <a:ea typeface="Calibri"/>
              <a:cs typeface="Times New Roman"/>
            </a:endParaRPr>
          </a:p>
          <a:p>
            <a:pPr algn="ctr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/>
            </a:pPr>
            <a:r>
              <a:rPr lang="cs-CZ" sz="1100" dirty="0">
                <a:latin typeface="Calibri"/>
                <a:ea typeface="Calibri"/>
                <a:cs typeface="Times New Roman"/>
              </a:rPr>
              <a:t> 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fontAlgn="auto"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</a:p>
          <a:p>
            <a:pPr fontAlgn="auto">
              <a:buFont typeface="Arial" pitchFamily="34" charset="0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fontAlgn="auto"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08188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SÍLA - ÚLOHY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ÚLOHA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Arial" charset="0"/>
              <a:buNone/>
            </a:pPr>
            <a:r>
              <a:rPr lang="cs-CZ" smtClean="0"/>
              <a:t>F</a:t>
            </a:r>
            <a:r>
              <a:rPr lang="cs-CZ" baseline="-25000" smtClean="0"/>
              <a:t>1</a:t>
            </a:r>
            <a:r>
              <a:rPr lang="cs-CZ" smtClean="0"/>
              <a:t> je 5 N, F</a:t>
            </a:r>
            <a:r>
              <a:rPr lang="cs-CZ" baseline="-25000" smtClean="0"/>
              <a:t>2</a:t>
            </a:r>
            <a:r>
              <a:rPr lang="cs-CZ" smtClean="0"/>
              <a:t> je 4 N. Kolik N je výsledná síla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mají-li obě síly stejný směr a stejné působiště?</a:t>
            </a:r>
            <a:r>
              <a:rPr lang="cs-CZ" baseline="-25000" smtClean="0"/>
              <a:t> </a:t>
            </a:r>
            <a:r>
              <a:rPr lang="cs-CZ" smtClean="0"/>
              <a:t> 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0338" y="2133600"/>
            <a:ext cx="3419475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ÚLOHA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Arial" charset="0"/>
              <a:buNone/>
            </a:pPr>
            <a:r>
              <a:rPr lang="cs-CZ" smtClean="0"/>
              <a:t>F</a:t>
            </a:r>
            <a:r>
              <a:rPr lang="cs-CZ" baseline="-25000" smtClean="0"/>
              <a:t>1</a:t>
            </a:r>
            <a:r>
              <a:rPr lang="cs-CZ" smtClean="0"/>
              <a:t> je 5 N, F</a:t>
            </a:r>
            <a:r>
              <a:rPr lang="cs-CZ" baseline="-25000" smtClean="0"/>
              <a:t>2</a:t>
            </a:r>
            <a:r>
              <a:rPr lang="cs-CZ" smtClean="0"/>
              <a:t> je 4 N. Kolik N je výsledná síla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mají-li obě síly opačný směr a stejné působiště?</a:t>
            </a:r>
            <a:r>
              <a:rPr lang="cs-CZ" baseline="-25000" smtClean="0"/>
              <a:t> </a:t>
            </a:r>
            <a:r>
              <a:rPr lang="cs-CZ" smtClean="0"/>
              <a:t> 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67038" y="2276475"/>
            <a:ext cx="3209925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numCol="1" compatLnSpc="1">
            <a:prstTxWarp prst="textNoShape">
              <a:avLst/>
            </a:prstTxWarp>
          </a:bodyPr>
          <a:lstStyle/>
          <a:p>
            <a:r>
              <a:rPr lang="cs-CZ" cap="none" smtClean="0"/>
              <a:t>ÚLOHA 3</a:t>
            </a:r>
            <a:r>
              <a:rPr lang="cs-CZ" cap="none" smtClean="0">
                <a:latin typeface="Arial" charset="0"/>
              </a:rPr>
              <a:t> </a:t>
            </a:r>
            <a:r>
              <a:rPr lang="cs-CZ" cap="none" smtClean="0"/>
              <a:t>- PŘETAHOVANÁ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fontAlgn="auto">
              <a:buFont typeface="Arial" pitchFamily="34" charset="0"/>
              <a:buNone/>
              <a:defRPr/>
            </a:pPr>
            <a:r>
              <a:rPr lang="cs-CZ" dirty="0" smtClean="0"/>
              <a:t>Družstvo zelených má sílu 438 N, družstvo červených má sílu 463 N. Které družstvo vyhraje? Jaká bude výsledná síla?</a:t>
            </a:r>
            <a:endParaRPr lang="cs-CZ" dirty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7763" y="2963863"/>
            <a:ext cx="684847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fontAlgn="auto">
              <a:buFont typeface="Arial" pitchFamily="34" charset="0"/>
              <a:buChar char="•"/>
              <a:defRPr/>
            </a:pPr>
            <a:r>
              <a:rPr lang="cs-CZ" dirty="0" smtClean="0"/>
              <a:t>Ú1 – VÝSLEDEK - 9 N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dirty="0" smtClean="0"/>
              <a:t>Ú2 – VÝSLEDEK - 1 N</a:t>
            </a:r>
          </a:p>
          <a:p>
            <a:pPr fontAlgn="auto">
              <a:buFont typeface="Arial" pitchFamily="34" charset="0"/>
              <a:buChar char="•"/>
              <a:defRPr/>
            </a:pPr>
            <a:r>
              <a:rPr lang="cs-CZ" dirty="0" smtClean="0"/>
              <a:t>Ú3 - VYHRÁLO ČERVENÉ DRUŽSTVO, VÝSLEDEK - 25 N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294</TotalTime>
  <Words>111</Words>
  <Application>Microsoft Office PowerPoint</Application>
  <PresentationFormat>On-screen Show (4:3)</PresentationFormat>
  <Paragraphs>27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6</vt:i4>
      </vt:variant>
    </vt:vector>
  </HeadingPairs>
  <TitlesOfParts>
    <vt:vector size="14" baseType="lpstr">
      <vt:lpstr>Arial Narrow</vt:lpstr>
      <vt:lpstr>Arial</vt:lpstr>
      <vt:lpstr>Calibri</vt:lpstr>
      <vt:lpstr>Times New Roman</vt:lpstr>
      <vt:lpstr>Horizont</vt:lpstr>
      <vt:lpstr>Horizont</vt:lpstr>
      <vt:lpstr>Horizont</vt:lpstr>
      <vt:lpstr>Horizont</vt:lpstr>
      <vt:lpstr>Snímek 1</vt:lpstr>
      <vt:lpstr>SÍLA - ÚLOHY</vt:lpstr>
      <vt:lpstr>ÚLOHA 1</vt:lpstr>
      <vt:lpstr>ÚLOHA 2</vt:lpstr>
      <vt:lpstr>ÚLOHA 3 - PŘETAHOVANÁ</vt:lpstr>
      <vt:lpstr>ŘEŠENÍ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</dc:creator>
  <cp:lastModifiedBy>DUM</cp:lastModifiedBy>
  <cp:revision>7</cp:revision>
  <dcterms:created xsi:type="dcterms:W3CDTF">2012-12-01T15:43:06Z</dcterms:created>
  <dcterms:modified xsi:type="dcterms:W3CDTF">2012-12-01T20:44:36Z</dcterms:modified>
</cp:coreProperties>
</file>