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5" r:id="rId3"/>
    <p:sldId id="260" r:id="rId4"/>
    <p:sldId id="261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VY_32_INOVACE_05_Trávicí soustava člověka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Trávicí soustava člověka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VY_32_INOVACE_05_Trávicí soustava člověka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Trávicí soustava člověka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 opakování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9017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 opakování učiva. Žáci společně s učitelem popisují části trávicí soustavy, fixem označují jmenované části.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36939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pro samostatnou práci žáků do svých sešitů , možno též vyžít ke společné diskuzi.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06593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c/Digestive_system_diagram_cs.svg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9611849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35292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opakování učiva , další část lze využít pro samostatnou práci </a:t>
            </a:r>
            <a:r>
              <a:rPr lang="cs-CZ" sz="2800" dirty="0" smtClean="0"/>
              <a:t>žáků.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žáci vpisují do textu správná slova, fixem označují části trávicí </a:t>
            </a:r>
            <a:r>
              <a:rPr lang="cs-CZ" sz="2800" dirty="0" smtClean="0"/>
              <a:t>soustavy.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9385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2"/>
                </a:solidFill>
              </a:rPr>
              <a:t>TRÁVICÍ SOUSTAVA ČLOVĚKA</a:t>
            </a:r>
            <a:endParaRPr lang="cs-CZ" sz="4000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Trávicí soustava člověka se skládá z těchto částí: </a:t>
            </a:r>
          </a:p>
          <a:p>
            <a:pPr marL="0" indent="0">
              <a:buNone/>
            </a:pPr>
            <a:r>
              <a:rPr lang="cs-CZ" dirty="0" smtClean="0"/>
              <a:t>dutina ústní, …………………., jícen, …………………….,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enké střevo, ………………….   ………………….., </a:t>
            </a:r>
          </a:p>
          <a:p>
            <a:pPr marL="0" indent="0">
              <a:buNone/>
            </a:pPr>
            <a:r>
              <a:rPr lang="cs-CZ" dirty="0" smtClean="0"/>
              <a:t>konečník,</a:t>
            </a:r>
            <a:r>
              <a:rPr lang="cs-CZ" sz="2000" dirty="0"/>
              <a:t> </a:t>
            </a:r>
            <a:r>
              <a:rPr lang="cs-CZ" sz="2800" dirty="0" smtClean="0"/>
              <a:t>.................     ……………..  .</a:t>
            </a: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039922" y="2705863"/>
            <a:ext cx="1235307" cy="6009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hltan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329436" y="2723415"/>
            <a:ext cx="14891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žaludek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18416" y="3247317"/>
            <a:ext cx="52869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tx2"/>
                </a:solidFill>
              </a:rPr>
              <a:t>t</a:t>
            </a:r>
            <a:r>
              <a:rPr lang="cs-CZ" sz="3200" b="1" dirty="0" smtClean="0">
                <a:solidFill>
                  <a:schemeClr val="tx2"/>
                </a:solidFill>
              </a:rPr>
              <a:t>lusté               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střevo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44282" y="3872689"/>
            <a:ext cx="31175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řitní            </a:t>
            </a:r>
            <a:r>
              <a:rPr lang="cs-CZ" sz="3200" dirty="0" smtClean="0"/>
              <a:t> </a:t>
            </a:r>
            <a:r>
              <a:rPr lang="cs-CZ" sz="3200" b="1" dirty="0" smtClean="0">
                <a:solidFill>
                  <a:schemeClr val="tx2"/>
                </a:solidFill>
              </a:rPr>
              <a:t>otvor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164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Digestive system diagram cs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047"/>
            <a:ext cx="4936167" cy="6839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065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2274838"/>
            <a:ext cx="7920880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/>
              <a:t>Co se s potravou děje v tenkém a tlustém střevu?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/>
              <a:t>Jakou úlohu mají ledviny a játra?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/>
              <a:t>Vysvětli rozdíl mezi trávením a vylučováním.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/>
              <a:t>Víš, kolik má dospělý člověk zubů?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/>
              <a:t>Jakou úlohu mají zuby, jazyk a žaludek při zpracování potravy?</a:t>
            </a:r>
          </a:p>
          <a:p>
            <a:pPr>
              <a:buFont typeface="Wingdings" pitchFamily="2" charset="2"/>
              <a:buChar char="q"/>
            </a:pPr>
            <a:endParaRPr lang="cs-CZ" sz="28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Samostatná práce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5831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</a:t>
            </a:r>
            <a:r>
              <a:rPr lang="cs-CZ" dirty="0" smtClean="0"/>
              <a:t>microsoft.com</a:t>
            </a:r>
          </a:p>
          <a:p>
            <a:r>
              <a:rPr lang="cs-CZ" dirty="0"/>
              <a:t>http://</a:t>
            </a:r>
            <a:r>
              <a:rPr lang="cs-CZ" dirty="0" smtClean="0"/>
              <a:t>cs.wikipedia.org/travici-ustroji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228</Words>
  <Application>Microsoft Office PowerPoint</Application>
  <PresentationFormat>Předvádění na obrazovce (4:3)</PresentationFormat>
  <Paragraphs>37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TRÁVICÍ SOUSTAVA ČLOVĚKA</vt:lpstr>
      <vt:lpstr>Prezentace aplikace PowerPoint</vt:lpstr>
      <vt:lpstr>Samostatná práce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26</cp:revision>
  <dcterms:created xsi:type="dcterms:W3CDTF">2011-08-21T15:31:45Z</dcterms:created>
  <dcterms:modified xsi:type="dcterms:W3CDTF">2012-03-09T19:07:51Z</dcterms:modified>
</cp:coreProperties>
</file>