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32" r:id="rId1"/>
  </p:sldMasterIdLst>
  <p:sldIdLst>
    <p:sldId id="296" r:id="rId2"/>
    <p:sldId id="297" r:id="rId3"/>
    <p:sldId id="269" r:id="rId4"/>
    <p:sldId id="282" r:id="rId5"/>
    <p:sldId id="287" r:id="rId6"/>
    <p:sldId id="280" r:id="rId7"/>
    <p:sldId id="288" r:id="rId8"/>
    <p:sldId id="281" r:id="rId9"/>
    <p:sldId id="289" r:id="rId10"/>
    <p:sldId id="283" r:id="rId11"/>
    <p:sldId id="290" r:id="rId12"/>
    <p:sldId id="284" r:id="rId13"/>
    <p:sldId id="291" r:id="rId14"/>
    <p:sldId id="285" r:id="rId15"/>
    <p:sldId id="292" r:id="rId16"/>
    <p:sldId id="293" r:id="rId17"/>
    <p:sldId id="294" r:id="rId18"/>
    <p:sldId id="277" r:id="rId19"/>
    <p:sldId id="278" r:id="rId20"/>
    <p:sldId id="279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13ECDA5-622F-4887-A3BA-19DB9E388F99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A2AF4377-9A92-4579-9DBA-8BC61461FCD0}">
      <dgm:prSet phldrT="[Text]"/>
      <dgm:spPr/>
      <dgm:t>
        <a:bodyPr/>
        <a:lstStyle/>
        <a:p>
          <a:r>
            <a:rPr lang="cs-CZ" dirty="0" smtClean="0"/>
            <a:t>Součet vnitřních úhlů v každém čtyřúhelníku</a:t>
          </a:r>
          <a:endParaRPr lang="cs-CZ" dirty="0"/>
        </a:p>
      </dgm:t>
    </dgm:pt>
    <dgm:pt modelId="{873CE2C2-7C96-4C9C-A90E-D9DB20D5B629}" type="parTrans" cxnId="{9D473686-D578-476B-A76A-7A0EF01755B2}">
      <dgm:prSet/>
      <dgm:spPr/>
      <dgm:t>
        <a:bodyPr/>
        <a:lstStyle/>
        <a:p>
          <a:endParaRPr lang="cs-CZ"/>
        </a:p>
      </dgm:t>
    </dgm:pt>
    <dgm:pt modelId="{A897E946-DA49-4BD3-8E65-4DD0ECEA5908}" type="sibTrans" cxnId="{9D473686-D578-476B-A76A-7A0EF01755B2}">
      <dgm:prSet/>
      <dgm:spPr/>
      <dgm:t>
        <a:bodyPr/>
        <a:lstStyle/>
        <a:p>
          <a:endParaRPr lang="cs-CZ"/>
        </a:p>
      </dgm:t>
    </dgm:pt>
    <dgm:pt modelId="{A2C144E6-AF43-4F3B-B4D7-7A72AEFE48EA}">
      <dgm:prSet custT="1"/>
      <dgm:spPr/>
      <dgm:t>
        <a:bodyPr/>
        <a:lstStyle/>
        <a:p>
          <a:endParaRPr lang="cs-CZ" sz="3200" dirty="0"/>
        </a:p>
      </dgm:t>
    </dgm:pt>
    <dgm:pt modelId="{8D798E89-E420-45B2-BB05-91C226FDE040}" type="parTrans" cxnId="{E0CAA469-3B45-422A-B3B3-F5A7A48E546C}">
      <dgm:prSet/>
      <dgm:spPr/>
      <dgm:t>
        <a:bodyPr/>
        <a:lstStyle/>
        <a:p>
          <a:endParaRPr lang="cs-CZ"/>
        </a:p>
      </dgm:t>
    </dgm:pt>
    <dgm:pt modelId="{E47837FB-C2E6-4753-96C1-9AAB133BDFEC}" type="sibTrans" cxnId="{E0CAA469-3B45-422A-B3B3-F5A7A48E546C}">
      <dgm:prSet/>
      <dgm:spPr/>
      <dgm:t>
        <a:bodyPr/>
        <a:lstStyle/>
        <a:p>
          <a:endParaRPr lang="cs-CZ"/>
        </a:p>
      </dgm:t>
    </dgm:pt>
    <dgm:pt modelId="{BC4E895F-18D7-4059-8D0D-02961D639B12}" type="pres">
      <dgm:prSet presAssocID="{013ECDA5-622F-4887-A3BA-19DB9E388F99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87758AC-ACB3-4CF2-9E9F-4C51249649A3}" type="pres">
      <dgm:prSet presAssocID="{A2AF4377-9A92-4579-9DBA-8BC61461FCD0}" presName="parentLin" presStyleCnt="0"/>
      <dgm:spPr/>
    </dgm:pt>
    <dgm:pt modelId="{90019A1C-3BD5-4B10-B0C2-E1895A826B86}" type="pres">
      <dgm:prSet presAssocID="{A2AF4377-9A92-4579-9DBA-8BC61461FCD0}" presName="parentLeftMargin" presStyleLbl="node1" presStyleIdx="0" presStyleCnt="1"/>
      <dgm:spPr/>
      <dgm:t>
        <a:bodyPr/>
        <a:lstStyle/>
        <a:p>
          <a:endParaRPr lang="cs-CZ"/>
        </a:p>
      </dgm:t>
    </dgm:pt>
    <dgm:pt modelId="{AD0CD880-94FD-4294-B3EC-927F04A9CA00}" type="pres">
      <dgm:prSet presAssocID="{A2AF4377-9A92-4579-9DBA-8BC61461FCD0}" presName="parentText" presStyleLbl="node1" presStyleIdx="0" presStyleCnt="1" custLinFactY="40827" custLinFactNeighborX="77511" custLinFactNeighborY="10000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7702AC-6318-426C-840B-9BBAB5A18B61}" type="pres">
      <dgm:prSet presAssocID="{A2AF4377-9A92-4579-9DBA-8BC61461FCD0}" presName="negativeSpace" presStyleCnt="0"/>
      <dgm:spPr/>
    </dgm:pt>
    <dgm:pt modelId="{F59FFBFA-2C88-4AA6-9DAC-CD27BE56A343}" type="pres">
      <dgm:prSet presAssocID="{A2AF4377-9A92-4579-9DBA-8BC61461FCD0}" presName="childText" presStyleLbl="conFgAcc1" presStyleIdx="0" presStyleCnt="1" custScaleY="185708" custLinFactY="67396" custLinFactNeighborX="126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7907D6B-E041-49A7-A547-8FA90CB4D52D}" type="presOf" srcId="{A2AF4377-9A92-4579-9DBA-8BC61461FCD0}" destId="{90019A1C-3BD5-4B10-B0C2-E1895A826B86}" srcOrd="0" destOrd="0" presId="urn:microsoft.com/office/officeart/2005/8/layout/list1"/>
    <dgm:cxn modelId="{C4655B1D-4619-4170-8B0F-1845E5B60A27}" type="presOf" srcId="{A2C144E6-AF43-4F3B-B4D7-7A72AEFE48EA}" destId="{F59FFBFA-2C88-4AA6-9DAC-CD27BE56A343}" srcOrd="0" destOrd="0" presId="urn:microsoft.com/office/officeart/2005/8/layout/list1"/>
    <dgm:cxn modelId="{B1D31816-2EF1-4C46-A3F4-077A7EC2194F}" type="presOf" srcId="{A2AF4377-9A92-4579-9DBA-8BC61461FCD0}" destId="{AD0CD880-94FD-4294-B3EC-927F04A9CA00}" srcOrd="1" destOrd="0" presId="urn:microsoft.com/office/officeart/2005/8/layout/list1"/>
    <dgm:cxn modelId="{9D473686-D578-476B-A76A-7A0EF01755B2}" srcId="{013ECDA5-622F-4887-A3BA-19DB9E388F99}" destId="{A2AF4377-9A92-4579-9DBA-8BC61461FCD0}" srcOrd="0" destOrd="0" parTransId="{873CE2C2-7C96-4C9C-A90E-D9DB20D5B629}" sibTransId="{A897E946-DA49-4BD3-8E65-4DD0ECEA5908}"/>
    <dgm:cxn modelId="{70C2285E-5452-4EBF-8264-D18EFB2CA946}" type="presOf" srcId="{013ECDA5-622F-4887-A3BA-19DB9E388F99}" destId="{BC4E895F-18D7-4059-8D0D-02961D639B12}" srcOrd="0" destOrd="0" presId="urn:microsoft.com/office/officeart/2005/8/layout/list1"/>
    <dgm:cxn modelId="{E0CAA469-3B45-422A-B3B3-F5A7A48E546C}" srcId="{A2AF4377-9A92-4579-9DBA-8BC61461FCD0}" destId="{A2C144E6-AF43-4F3B-B4D7-7A72AEFE48EA}" srcOrd="0" destOrd="0" parTransId="{8D798E89-E420-45B2-BB05-91C226FDE040}" sibTransId="{E47837FB-C2E6-4753-96C1-9AAB133BDFEC}"/>
    <dgm:cxn modelId="{14281FCE-5B3C-42C2-92A1-A32C9CBEFA39}" type="presParOf" srcId="{BC4E895F-18D7-4059-8D0D-02961D639B12}" destId="{E87758AC-ACB3-4CF2-9E9F-4C51249649A3}" srcOrd="0" destOrd="0" presId="urn:microsoft.com/office/officeart/2005/8/layout/list1"/>
    <dgm:cxn modelId="{8B6C317E-607F-4402-9386-D6ADAD7276C7}" type="presParOf" srcId="{E87758AC-ACB3-4CF2-9E9F-4C51249649A3}" destId="{90019A1C-3BD5-4B10-B0C2-E1895A826B86}" srcOrd="0" destOrd="0" presId="urn:microsoft.com/office/officeart/2005/8/layout/list1"/>
    <dgm:cxn modelId="{BB288F8E-D0F5-4835-A8F4-6DD04EAB22A5}" type="presParOf" srcId="{E87758AC-ACB3-4CF2-9E9F-4C51249649A3}" destId="{AD0CD880-94FD-4294-B3EC-927F04A9CA00}" srcOrd="1" destOrd="0" presId="urn:microsoft.com/office/officeart/2005/8/layout/list1"/>
    <dgm:cxn modelId="{D4550834-C7C9-40F3-AE55-FC01C6C9E075}" type="presParOf" srcId="{BC4E895F-18D7-4059-8D0D-02961D639B12}" destId="{5A7702AC-6318-426C-840B-9BBAB5A18B61}" srcOrd="1" destOrd="0" presId="urn:microsoft.com/office/officeart/2005/8/layout/list1"/>
    <dgm:cxn modelId="{8F15F0AE-8712-42A1-8F07-DE3ED22A7C9B}" type="presParOf" srcId="{BC4E895F-18D7-4059-8D0D-02961D639B12}" destId="{F59FFBFA-2C88-4AA6-9DAC-CD27BE56A343}" srcOrd="2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13ECDA5-622F-4887-A3BA-19DB9E388F99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A2AF4377-9A92-4579-9DBA-8BC61461FCD0}">
      <dgm:prSet phldrT="[Text]"/>
      <dgm:spPr/>
      <dgm:t>
        <a:bodyPr/>
        <a:lstStyle/>
        <a:p>
          <a:r>
            <a:rPr lang="cs-CZ" dirty="0" smtClean="0"/>
            <a:t>Součet vnitřních úhlů v každém čtyřúhelníku</a:t>
          </a:r>
          <a:endParaRPr lang="cs-CZ" dirty="0"/>
        </a:p>
      </dgm:t>
    </dgm:pt>
    <dgm:pt modelId="{873CE2C2-7C96-4C9C-A90E-D9DB20D5B629}" type="parTrans" cxnId="{9D473686-D578-476B-A76A-7A0EF01755B2}">
      <dgm:prSet/>
      <dgm:spPr/>
      <dgm:t>
        <a:bodyPr/>
        <a:lstStyle/>
        <a:p>
          <a:endParaRPr lang="cs-CZ"/>
        </a:p>
      </dgm:t>
    </dgm:pt>
    <dgm:pt modelId="{A897E946-DA49-4BD3-8E65-4DD0ECEA5908}" type="sibTrans" cxnId="{9D473686-D578-476B-A76A-7A0EF01755B2}">
      <dgm:prSet/>
      <dgm:spPr/>
      <dgm:t>
        <a:bodyPr/>
        <a:lstStyle/>
        <a:p>
          <a:endParaRPr lang="cs-CZ"/>
        </a:p>
      </dgm:t>
    </dgm:pt>
    <dgm:pt modelId="{A2C144E6-AF43-4F3B-B4D7-7A72AEFE48EA}">
      <dgm:prSet custT="1"/>
      <dgm:spPr/>
      <dgm:t>
        <a:bodyPr/>
        <a:lstStyle/>
        <a:p>
          <a:r>
            <a:rPr lang="cs-CZ" sz="3200" dirty="0" smtClean="0"/>
            <a:t>je 360°</a:t>
          </a:r>
          <a:endParaRPr lang="cs-CZ" sz="3200" dirty="0"/>
        </a:p>
      </dgm:t>
    </dgm:pt>
    <dgm:pt modelId="{8D798E89-E420-45B2-BB05-91C226FDE040}" type="parTrans" cxnId="{E0CAA469-3B45-422A-B3B3-F5A7A48E546C}">
      <dgm:prSet/>
      <dgm:spPr/>
      <dgm:t>
        <a:bodyPr/>
        <a:lstStyle/>
        <a:p>
          <a:endParaRPr lang="cs-CZ"/>
        </a:p>
      </dgm:t>
    </dgm:pt>
    <dgm:pt modelId="{E47837FB-C2E6-4753-96C1-9AAB133BDFEC}" type="sibTrans" cxnId="{E0CAA469-3B45-422A-B3B3-F5A7A48E546C}">
      <dgm:prSet/>
      <dgm:spPr/>
      <dgm:t>
        <a:bodyPr/>
        <a:lstStyle/>
        <a:p>
          <a:endParaRPr lang="cs-CZ"/>
        </a:p>
      </dgm:t>
    </dgm:pt>
    <dgm:pt modelId="{BC4E895F-18D7-4059-8D0D-02961D639B12}" type="pres">
      <dgm:prSet presAssocID="{013ECDA5-622F-4887-A3BA-19DB9E388F99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87758AC-ACB3-4CF2-9E9F-4C51249649A3}" type="pres">
      <dgm:prSet presAssocID="{A2AF4377-9A92-4579-9DBA-8BC61461FCD0}" presName="parentLin" presStyleCnt="0"/>
      <dgm:spPr/>
    </dgm:pt>
    <dgm:pt modelId="{90019A1C-3BD5-4B10-B0C2-E1895A826B86}" type="pres">
      <dgm:prSet presAssocID="{A2AF4377-9A92-4579-9DBA-8BC61461FCD0}" presName="parentLeftMargin" presStyleLbl="node1" presStyleIdx="0" presStyleCnt="1"/>
      <dgm:spPr/>
      <dgm:t>
        <a:bodyPr/>
        <a:lstStyle/>
        <a:p>
          <a:endParaRPr lang="cs-CZ"/>
        </a:p>
      </dgm:t>
    </dgm:pt>
    <dgm:pt modelId="{AD0CD880-94FD-4294-B3EC-927F04A9CA00}" type="pres">
      <dgm:prSet presAssocID="{A2AF4377-9A92-4579-9DBA-8BC61461FCD0}" presName="parentText" presStyleLbl="node1" presStyleIdx="0" presStyleCnt="1" custLinFactY="40827" custLinFactNeighborX="77511" custLinFactNeighborY="10000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7702AC-6318-426C-840B-9BBAB5A18B61}" type="pres">
      <dgm:prSet presAssocID="{A2AF4377-9A92-4579-9DBA-8BC61461FCD0}" presName="negativeSpace" presStyleCnt="0"/>
      <dgm:spPr/>
    </dgm:pt>
    <dgm:pt modelId="{F59FFBFA-2C88-4AA6-9DAC-CD27BE56A343}" type="pres">
      <dgm:prSet presAssocID="{A2AF4377-9A92-4579-9DBA-8BC61461FCD0}" presName="childText" presStyleLbl="conFgAcc1" presStyleIdx="0" presStyleCnt="1" custScaleY="98780" custLinFactY="67396" custLinFactNeighborX="126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E752FEE-8712-4F4D-BD1C-0CA77A8FBF40}" type="presOf" srcId="{A2AF4377-9A92-4579-9DBA-8BC61461FCD0}" destId="{90019A1C-3BD5-4B10-B0C2-E1895A826B86}" srcOrd="0" destOrd="0" presId="urn:microsoft.com/office/officeart/2005/8/layout/list1"/>
    <dgm:cxn modelId="{E0CAA469-3B45-422A-B3B3-F5A7A48E546C}" srcId="{A2AF4377-9A92-4579-9DBA-8BC61461FCD0}" destId="{A2C144E6-AF43-4F3B-B4D7-7A72AEFE48EA}" srcOrd="0" destOrd="0" parTransId="{8D798E89-E420-45B2-BB05-91C226FDE040}" sibTransId="{E47837FB-C2E6-4753-96C1-9AAB133BDFEC}"/>
    <dgm:cxn modelId="{61833D95-5D8A-4FD1-BB91-6E418A27BC9A}" type="presOf" srcId="{A2AF4377-9A92-4579-9DBA-8BC61461FCD0}" destId="{AD0CD880-94FD-4294-B3EC-927F04A9CA00}" srcOrd="1" destOrd="0" presId="urn:microsoft.com/office/officeart/2005/8/layout/list1"/>
    <dgm:cxn modelId="{340CA7FD-DE06-4BFB-84F5-3509BD954E70}" type="presOf" srcId="{A2C144E6-AF43-4F3B-B4D7-7A72AEFE48EA}" destId="{F59FFBFA-2C88-4AA6-9DAC-CD27BE56A343}" srcOrd="0" destOrd="0" presId="urn:microsoft.com/office/officeart/2005/8/layout/list1"/>
    <dgm:cxn modelId="{9D473686-D578-476B-A76A-7A0EF01755B2}" srcId="{013ECDA5-622F-4887-A3BA-19DB9E388F99}" destId="{A2AF4377-9A92-4579-9DBA-8BC61461FCD0}" srcOrd="0" destOrd="0" parTransId="{873CE2C2-7C96-4C9C-A90E-D9DB20D5B629}" sibTransId="{A897E946-DA49-4BD3-8E65-4DD0ECEA5908}"/>
    <dgm:cxn modelId="{9843F5D2-B401-4F7C-8E26-2729DDA618DD}" type="presOf" srcId="{013ECDA5-622F-4887-A3BA-19DB9E388F99}" destId="{BC4E895F-18D7-4059-8D0D-02961D639B12}" srcOrd="0" destOrd="0" presId="urn:microsoft.com/office/officeart/2005/8/layout/list1"/>
    <dgm:cxn modelId="{D707E05F-2EFF-4E9D-ADCD-7D0D7408727C}" type="presParOf" srcId="{BC4E895F-18D7-4059-8D0D-02961D639B12}" destId="{E87758AC-ACB3-4CF2-9E9F-4C51249649A3}" srcOrd="0" destOrd="0" presId="urn:microsoft.com/office/officeart/2005/8/layout/list1"/>
    <dgm:cxn modelId="{31737115-1E1A-41E9-89D8-2784A3EDBE82}" type="presParOf" srcId="{E87758AC-ACB3-4CF2-9E9F-4C51249649A3}" destId="{90019A1C-3BD5-4B10-B0C2-E1895A826B86}" srcOrd="0" destOrd="0" presId="urn:microsoft.com/office/officeart/2005/8/layout/list1"/>
    <dgm:cxn modelId="{F3436716-824C-4E44-8F1E-2B23C749A316}" type="presParOf" srcId="{E87758AC-ACB3-4CF2-9E9F-4C51249649A3}" destId="{AD0CD880-94FD-4294-B3EC-927F04A9CA00}" srcOrd="1" destOrd="0" presId="urn:microsoft.com/office/officeart/2005/8/layout/list1"/>
    <dgm:cxn modelId="{9F37ACDB-C45F-4A42-B590-EF8C91DB2A16}" type="presParOf" srcId="{BC4E895F-18D7-4059-8D0D-02961D639B12}" destId="{5A7702AC-6318-426C-840B-9BBAB5A18B61}" srcOrd="1" destOrd="0" presId="urn:microsoft.com/office/officeart/2005/8/layout/list1"/>
    <dgm:cxn modelId="{184FF1D8-3169-40ED-9451-44CB70177066}" type="presParOf" srcId="{BC4E895F-18D7-4059-8D0D-02961D639B12}" destId="{F59FFBFA-2C88-4AA6-9DAC-CD27BE56A343}" srcOrd="2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FC652F3-FD2B-4433-88EA-73C230E1D9F3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249A27B-2EB6-41EB-8D41-1FA4C2ADFAA8}">
      <dgm:prSet phldrT="[Text]" custT="1"/>
      <dgm:spPr/>
      <dgm:t>
        <a:bodyPr/>
        <a:lstStyle/>
        <a:p>
          <a:r>
            <a:rPr lang="cs-CZ" sz="2000" dirty="0" smtClean="0"/>
            <a:t>Každé dvě protější strany </a:t>
          </a:r>
          <a:endParaRPr lang="cs-CZ" sz="2000" dirty="0"/>
        </a:p>
      </dgm:t>
    </dgm:pt>
    <dgm:pt modelId="{FDCBFA10-A77F-4FB7-AEA1-755358DDBB43}" type="parTrans" cxnId="{440112F3-5D6F-45DA-86B3-AE91E5C2D6CA}">
      <dgm:prSet/>
      <dgm:spPr/>
      <dgm:t>
        <a:bodyPr/>
        <a:lstStyle/>
        <a:p>
          <a:endParaRPr lang="cs-CZ"/>
        </a:p>
      </dgm:t>
    </dgm:pt>
    <dgm:pt modelId="{2C7B9638-B816-4F49-8C5E-CE00D4FB15B4}" type="sibTrans" cxnId="{440112F3-5D6F-45DA-86B3-AE91E5C2D6CA}">
      <dgm:prSet/>
      <dgm:spPr/>
      <dgm:t>
        <a:bodyPr/>
        <a:lstStyle/>
        <a:p>
          <a:endParaRPr lang="cs-CZ"/>
        </a:p>
      </dgm:t>
    </dgm:pt>
    <dgm:pt modelId="{763947E6-D542-43A3-93D7-6FF396FBD416}">
      <dgm:prSet phldrT="[Text]" custT="1"/>
      <dgm:spPr/>
      <dgm:t>
        <a:bodyPr/>
        <a:lstStyle/>
        <a:p>
          <a:r>
            <a:rPr lang="cs-CZ" sz="2000" dirty="0" smtClean="0"/>
            <a:t>Sousední úhly</a:t>
          </a:r>
          <a:endParaRPr lang="cs-CZ" sz="2000" dirty="0"/>
        </a:p>
      </dgm:t>
    </dgm:pt>
    <dgm:pt modelId="{649FAC78-9909-4BAC-8150-C7B1E33F3AB5}" type="parTrans" cxnId="{06949D35-5097-435D-AA47-0AB3F4E326B1}">
      <dgm:prSet/>
      <dgm:spPr/>
      <dgm:t>
        <a:bodyPr/>
        <a:lstStyle/>
        <a:p>
          <a:endParaRPr lang="cs-CZ"/>
        </a:p>
      </dgm:t>
    </dgm:pt>
    <dgm:pt modelId="{7DA70B61-79E8-43E3-B205-371432831758}" type="sibTrans" cxnId="{06949D35-5097-435D-AA47-0AB3F4E326B1}">
      <dgm:prSet/>
      <dgm:spPr/>
      <dgm:t>
        <a:bodyPr/>
        <a:lstStyle/>
        <a:p>
          <a:endParaRPr lang="cs-CZ"/>
        </a:p>
      </dgm:t>
    </dgm:pt>
    <dgm:pt modelId="{7EFCB2D4-4F80-4EF0-A628-B10DD982020D}">
      <dgm:prSet phldrT="[Text]" custT="1"/>
      <dgm:spPr/>
      <dgm:t>
        <a:bodyPr/>
        <a:lstStyle/>
        <a:p>
          <a:r>
            <a:rPr lang="cs-CZ" sz="2000" dirty="0" smtClean="0"/>
            <a:t>Protější úhly</a:t>
          </a:r>
          <a:endParaRPr lang="cs-CZ" sz="2000" dirty="0"/>
        </a:p>
      </dgm:t>
    </dgm:pt>
    <dgm:pt modelId="{B7EADFFF-3CFF-4B10-B361-63CF05B235CF}" type="parTrans" cxnId="{FF46ABB1-5C6B-4FA2-96BC-8E66F74C5B8C}">
      <dgm:prSet/>
      <dgm:spPr/>
      <dgm:t>
        <a:bodyPr/>
        <a:lstStyle/>
        <a:p>
          <a:endParaRPr lang="cs-CZ"/>
        </a:p>
      </dgm:t>
    </dgm:pt>
    <dgm:pt modelId="{E7DAA274-6D44-4D26-8399-2C9D5818DDF8}" type="sibTrans" cxnId="{FF46ABB1-5C6B-4FA2-96BC-8E66F74C5B8C}">
      <dgm:prSet/>
      <dgm:spPr/>
      <dgm:t>
        <a:bodyPr/>
        <a:lstStyle/>
        <a:p>
          <a:endParaRPr lang="cs-CZ"/>
        </a:p>
      </dgm:t>
    </dgm:pt>
    <dgm:pt modelId="{44B08426-B995-42E4-95A4-D56BF5440628}">
      <dgm:prSet custT="1"/>
      <dgm:spPr/>
      <dgm:t>
        <a:bodyPr/>
        <a:lstStyle/>
        <a:p>
          <a:endParaRPr lang="cs-CZ" sz="2000" dirty="0"/>
        </a:p>
      </dgm:t>
    </dgm:pt>
    <dgm:pt modelId="{8E68DD50-1652-427B-9B5F-7CEB6D261F3E}" type="parTrans" cxnId="{6F99AE21-C39E-4316-83B0-54A69724BD57}">
      <dgm:prSet/>
      <dgm:spPr/>
      <dgm:t>
        <a:bodyPr/>
        <a:lstStyle/>
        <a:p>
          <a:endParaRPr lang="cs-CZ"/>
        </a:p>
      </dgm:t>
    </dgm:pt>
    <dgm:pt modelId="{AF9FEDF3-E257-4C2D-BAB7-1F1CBC374272}" type="sibTrans" cxnId="{6F99AE21-C39E-4316-83B0-54A69724BD57}">
      <dgm:prSet/>
      <dgm:spPr/>
      <dgm:t>
        <a:bodyPr/>
        <a:lstStyle/>
        <a:p>
          <a:endParaRPr lang="cs-CZ"/>
        </a:p>
      </dgm:t>
    </dgm:pt>
    <dgm:pt modelId="{213ABFF0-500B-455D-B6AA-76CAF99CAE2D}">
      <dgm:prSet custT="1"/>
      <dgm:spPr/>
      <dgm:t>
        <a:bodyPr/>
        <a:lstStyle/>
        <a:p>
          <a:endParaRPr lang="cs-CZ" sz="2000" dirty="0"/>
        </a:p>
      </dgm:t>
    </dgm:pt>
    <dgm:pt modelId="{1FC1FB18-8BCC-4F29-BF2D-B89DF121EE4C}" type="parTrans" cxnId="{AFFF1153-9F3D-4EE6-BC04-DDD8CB612B0B}">
      <dgm:prSet/>
      <dgm:spPr/>
      <dgm:t>
        <a:bodyPr/>
        <a:lstStyle/>
        <a:p>
          <a:endParaRPr lang="cs-CZ"/>
        </a:p>
      </dgm:t>
    </dgm:pt>
    <dgm:pt modelId="{B579BF53-8FD4-431D-9086-BE63FC8A017F}" type="sibTrans" cxnId="{AFFF1153-9F3D-4EE6-BC04-DDD8CB612B0B}">
      <dgm:prSet/>
      <dgm:spPr/>
      <dgm:t>
        <a:bodyPr/>
        <a:lstStyle/>
        <a:p>
          <a:endParaRPr lang="cs-CZ"/>
        </a:p>
      </dgm:t>
    </dgm:pt>
    <dgm:pt modelId="{2E76B2C6-3E5F-4A97-AB0C-A7F13C1C3138}">
      <dgm:prSet custT="1"/>
      <dgm:spPr/>
      <dgm:t>
        <a:bodyPr/>
        <a:lstStyle/>
        <a:p>
          <a:endParaRPr lang="cs-CZ" sz="2000" dirty="0"/>
        </a:p>
      </dgm:t>
    </dgm:pt>
    <dgm:pt modelId="{4BA2A790-98B5-4D0B-9612-D6A54AD46F85}" type="parTrans" cxnId="{7C5CB2E8-2B03-47B8-8A56-018A7F8E776B}">
      <dgm:prSet/>
      <dgm:spPr/>
      <dgm:t>
        <a:bodyPr/>
        <a:lstStyle/>
        <a:p>
          <a:endParaRPr lang="cs-CZ"/>
        </a:p>
      </dgm:t>
    </dgm:pt>
    <dgm:pt modelId="{52976540-936B-4BEC-B05E-9D7979051847}" type="sibTrans" cxnId="{7C5CB2E8-2B03-47B8-8A56-018A7F8E776B}">
      <dgm:prSet/>
      <dgm:spPr/>
      <dgm:t>
        <a:bodyPr/>
        <a:lstStyle/>
        <a:p>
          <a:endParaRPr lang="cs-CZ"/>
        </a:p>
      </dgm:t>
    </dgm:pt>
    <dgm:pt modelId="{F0CF92E6-4BAD-4BB9-BC80-20FDA55F4F58}">
      <dgm:prSet custT="1"/>
      <dgm:spPr/>
      <dgm:t>
        <a:bodyPr/>
        <a:lstStyle/>
        <a:p>
          <a:r>
            <a:rPr lang="cs-CZ" sz="2000" smtClean="0"/>
            <a:t>Úhlopříčky</a:t>
          </a:r>
          <a:endParaRPr lang="cs-CZ" sz="2000" dirty="0"/>
        </a:p>
      </dgm:t>
    </dgm:pt>
    <dgm:pt modelId="{89132F02-FC13-4ACC-B88A-762F8FB9C406}" type="parTrans" cxnId="{77F251AC-7C07-4A28-B53D-97CE443EED49}">
      <dgm:prSet/>
      <dgm:spPr/>
      <dgm:t>
        <a:bodyPr/>
        <a:lstStyle/>
        <a:p>
          <a:endParaRPr lang="cs-CZ"/>
        </a:p>
      </dgm:t>
    </dgm:pt>
    <dgm:pt modelId="{A5234AE8-8D7D-49A9-82BE-D409DDFD8BE9}" type="sibTrans" cxnId="{77F251AC-7C07-4A28-B53D-97CE443EED49}">
      <dgm:prSet/>
      <dgm:spPr/>
      <dgm:t>
        <a:bodyPr/>
        <a:lstStyle/>
        <a:p>
          <a:endParaRPr lang="cs-CZ"/>
        </a:p>
      </dgm:t>
    </dgm:pt>
    <dgm:pt modelId="{5F05E28B-EA14-48FE-A158-1BB91B5C38EE}">
      <dgm:prSet custT="1"/>
      <dgm:spPr/>
      <dgm:t>
        <a:bodyPr/>
        <a:lstStyle/>
        <a:p>
          <a:endParaRPr lang="cs-CZ" sz="2000" dirty="0"/>
        </a:p>
      </dgm:t>
    </dgm:pt>
    <dgm:pt modelId="{48C49E14-C7C5-4FE0-9D34-EC867013C4F9}" type="parTrans" cxnId="{FF960328-8843-4785-BB27-090127F9C053}">
      <dgm:prSet/>
      <dgm:spPr/>
      <dgm:t>
        <a:bodyPr/>
        <a:lstStyle/>
        <a:p>
          <a:endParaRPr lang="cs-CZ"/>
        </a:p>
      </dgm:t>
    </dgm:pt>
    <dgm:pt modelId="{394EBB14-9E8F-451E-9324-72B179A4FA49}" type="sibTrans" cxnId="{FF960328-8843-4785-BB27-090127F9C053}">
      <dgm:prSet/>
      <dgm:spPr/>
      <dgm:t>
        <a:bodyPr/>
        <a:lstStyle/>
        <a:p>
          <a:endParaRPr lang="cs-CZ"/>
        </a:p>
      </dgm:t>
    </dgm:pt>
    <dgm:pt modelId="{2667C875-9E3A-4E6C-AE40-7E6530FFB9A9}" type="pres">
      <dgm:prSet presAssocID="{BFC652F3-FD2B-4433-88EA-73C230E1D9F3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D31C8B6-9B65-449A-80FE-8B95CC137E57}" type="pres">
      <dgm:prSet presAssocID="{1249A27B-2EB6-41EB-8D41-1FA4C2ADFAA8}" presName="parentLin" presStyleCnt="0"/>
      <dgm:spPr/>
    </dgm:pt>
    <dgm:pt modelId="{A45F6AA6-C2C4-4A47-A762-93A4B359420A}" type="pres">
      <dgm:prSet presAssocID="{1249A27B-2EB6-41EB-8D41-1FA4C2ADFAA8}" presName="parentLeftMargin" presStyleLbl="node1" presStyleIdx="0" presStyleCnt="4"/>
      <dgm:spPr/>
      <dgm:t>
        <a:bodyPr/>
        <a:lstStyle/>
        <a:p>
          <a:endParaRPr lang="cs-CZ"/>
        </a:p>
      </dgm:t>
    </dgm:pt>
    <dgm:pt modelId="{ADE8DF66-1904-4A7F-8DF7-04BE4B825EC3}" type="pres">
      <dgm:prSet presAssocID="{1249A27B-2EB6-41EB-8D41-1FA4C2ADFAA8}" presName="parentText" presStyleLbl="node1" presStyleIdx="0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D8CF494-6BC1-482C-BB9F-8791171095EB}" type="pres">
      <dgm:prSet presAssocID="{1249A27B-2EB6-41EB-8D41-1FA4C2ADFAA8}" presName="negativeSpace" presStyleCnt="0"/>
      <dgm:spPr/>
    </dgm:pt>
    <dgm:pt modelId="{38732DCF-CF10-44A5-8E75-56AA38BD8074}" type="pres">
      <dgm:prSet presAssocID="{1249A27B-2EB6-41EB-8D41-1FA4C2ADFAA8}" presName="childText" presStyleLbl="conFgAcc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BE80583-C9F7-4AD4-9F53-4FC392EAC983}" type="pres">
      <dgm:prSet presAssocID="{2C7B9638-B816-4F49-8C5E-CE00D4FB15B4}" presName="spaceBetweenRectangles" presStyleCnt="0"/>
      <dgm:spPr/>
    </dgm:pt>
    <dgm:pt modelId="{02E245E8-02EA-412C-BD7A-16350BE9962D}" type="pres">
      <dgm:prSet presAssocID="{763947E6-D542-43A3-93D7-6FF396FBD416}" presName="parentLin" presStyleCnt="0"/>
      <dgm:spPr/>
    </dgm:pt>
    <dgm:pt modelId="{E6BF3375-8B1E-4760-97F9-5097E0A2C867}" type="pres">
      <dgm:prSet presAssocID="{763947E6-D542-43A3-93D7-6FF396FBD416}" presName="parentLeftMargin" presStyleLbl="node1" presStyleIdx="0" presStyleCnt="4"/>
      <dgm:spPr/>
      <dgm:t>
        <a:bodyPr/>
        <a:lstStyle/>
        <a:p>
          <a:endParaRPr lang="cs-CZ"/>
        </a:p>
      </dgm:t>
    </dgm:pt>
    <dgm:pt modelId="{61958A25-EEED-4052-AF87-010C3DD8FDC4}" type="pres">
      <dgm:prSet presAssocID="{763947E6-D542-43A3-93D7-6FF396FBD416}" presName="parentText" presStyleLbl="node1" presStyleIdx="1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9EA4266-F7B1-4134-8D49-3203D7673CCC}" type="pres">
      <dgm:prSet presAssocID="{763947E6-D542-43A3-93D7-6FF396FBD416}" presName="negativeSpace" presStyleCnt="0"/>
      <dgm:spPr/>
    </dgm:pt>
    <dgm:pt modelId="{8B3FBDF0-064D-420E-8362-ABAB83BB8C6E}" type="pres">
      <dgm:prSet presAssocID="{763947E6-D542-43A3-93D7-6FF396FBD416}" presName="childText" presStyleLbl="conFgAcc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908BAD9-B7BB-4084-97E3-B2F4204F432B}" type="pres">
      <dgm:prSet presAssocID="{7DA70B61-79E8-43E3-B205-371432831758}" presName="spaceBetweenRectangles" presStyleCnt="0"/>
      <dgm:spPr/>
    </dgm:pt>
    <dgm:pt modelId="{6AF99263-30A3-4F27-9520-8E5155DF5597}" type="pres">
      <dgm:prSet presAssocID="{7EFCB2D4-4F80-4EF0-A628-B10DD982020D}" presName="parentLin" presStyleCnt="0"/>
      <dgm:spPr/>
    </dgm:pt>
    <dgm:pt modelId="{AA8345A8-33B8-455D-A6F0-440BD8AE632C}" type="pres">
      <dgm:prSet presAssocID="{7EFCB2D4-4F80-4EF0-A628-B10DD982020D}" presName="parentLeftMargin" presStyleLbl="node1" presStyleIdx="1" presStyleCnt="4"/>
      <dgm:spPr/>
      <dgm:t>
        <a:bodyPr/>
        <a:lstStyle/>
        <a:p>
          <a:endParaRPr lang="cs-CZ"/>
        </a:p>
      </dgm:t>
    </dgm:pt>
    <dgm:pt modelId="{646E4DC1-003F-4641-A406-7DB56E1F0A28}" type="pres">
      <dgm:prSet presAssocID="{7EFCB2D4-4F80-4EF0-A628-B10DD982020D}" presName="parentText" presStyleLbl="node1" presStyleIdx="2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89F9273-6797-4189-92B1-9962939D1D8E}" type="pres">
      <dgm:prSet presAssocID="{7EFCB2D4-4F80-4EF0-A628-B10DD982020D}" presName="negativeSpace" presStyleCnt="0"/>
      <dgm:spPr/>
    </dgm:pt>
    <dgm:pt modelId="{059BF7C4-FBF7-42A7-B8C7-596BD7353BCD}" type="pres">
      <dgm:prSet presAssocID="{7EFCB2D4-4F80-4EF0-A628-B10DD982020D}" presName="childText" presStyleLbl="conFgAcc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705CE05-8877-4060-8662-9C3CF67C8B5F}" type="pres">
      <dgm:prSet presAssocID="{E7DAA274-6D44-4D26-8399-2C9D5818DDF8}" presName="spaceBetweenRectangles" presStyleCnt="0"/>
      <dgm:spPr/>
    </dgm:pt>
    <dgm:pt modelId="{70830A97-9B97-4554-8548-447E2056B79A}" type="pres">
      <dgm:prSet presAssocID="{F0CF92E6-4BAD-4BB9-BC80-20FDA55F4F58}" presName="parentLin" presStyleCnt="0"/>
      <dgm:spPr/>
    </dgm:pt>
    <dgm:pt modelId="{E5AAC870-9D25-4077-BFA8-7A2A12B2B44F}" type="pres">
      <dgm:prSet presAssocID="{F0CF92E6-4BAD-4BB9-BC80-20FDA55F4F58}" presName="parentLeftMargin" presStyleLbl="node1" presStyleIdx="2" presStyleCnt="4"/>
      <dgm:spPr/>
      <dgm:t>
        <a:bodyPr/>
        <a:lstStyle/>
        <a:p>
          <a:endParaRPr lang="cs-CZ"/>
        </a:p>
      </dgm:t>
    </dgm:pt>
    <dgm:pt modelId="{C6C2FA0D-F1B0-4136-946E-C4D6B9560F47}" type="pres">
      <dgm:prSet presAssocID="{F0CF92E6-4BAD-4BB9-BC80-20FDA55F4F58}" presName="parentText" presStyleLbl="node1" presStyleIdx="3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44B1A50-DC6C-48FC-A9CA-E5DCFB595EAE}" type="pres">
      <dgm:prSet presAssocID="{F0CF92E6-4BAD-4BB9-BC80-20FDA55F4F58}" presName="negativeSpace" presStyleCnt="0"/>
      <dgm:spPr/>
    </dgm:pt>
    <dgm:pt modelId="{9C36BC84-4E05-48C3-86B0-D99427B180F1}" type="pres">
      <dgm:prSet presAssocID="{F0CF92E6-4BAD-4BB9-BC80-20FDA55F4F58}" presName="childText" presStyleLbl="conFgAcc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F960328-8843-4785-BB27-090127F9C053}" srcId="{F0CF92E6-4BAD-4BB9-BC80-20FDA55F4F58}" destId="{5F05E28B-EA14-48FE-A158-1BB91B5C38EE}" srcOrd="0" destOrd="0" parTransId="{48C49E14-C7C5-4FE0-9D34-EC867013C4F9}" sibTransId="{394EBB14-9E8F-451E-9324-72B179A4FA49}"/>
    <dgm:cxn modelId="{27D04FB9-56C6-4BA8-B65A-B6264FB66471}" type="presOf" srcId="{F0CF92E6-4BAD-4BB9-BC80-20FDA55F4F58}" destId="{C6C2FA0D-F1B0-4136-946E-C4D6B9560F47}" srcOrd="1" destOrd="0" presId="urn:microsoft.com/office/officeart/2005/8/layout/list1"/>
    <dgm:cxn modelId="{97C39D69-A234-4B1F-9DAA-7DCD6589AFBC}" type="presOf" srcId="{213ABFF0-500B-455D-B6AA-76CAF99CAE2D}" destId="{8B3FBDF0-064D-420E-8362-ABAB83BB8C6E}" srcOrd="0" destOrd="0" presId="urn:microsoft.com/office/officeart/2005/8/layout/list1"/>
    <dgm:cxn modelId="{AFFF1153-9F3D-4EE6-BC04-DDD8CB612B0B}" srcId="{763947E6-D542-43A3-93D7-6FF396FBD416}" destId="{213ABFF0-500B-455D-B6AA-76CAF99CAE2D}" srcOrd="0" destOrd="0" parTransId="{1FC1FB18-8BCC-4F29-BF2D-B89DF121EE4C}" sibTransId="{B579BF53-8FD4-431D-9086-BE63FC8A017F}"/>
    <dgm:cxn modelId="{7C5CB2E8-2B03-47B8-8A56-018A7F8E776B}" srcId="{7EFCB2D4-4F80-4EF0-A628-B10DD982020D}" destId="{2E76B2C6-3E5F-4A97-AB0C-A7F13C1C3138}" srcOrd="0" destOrd="0" parTransId="{4BA2A790-98B5-4D0B-9612-D6A54AD46F85}" sibTransId="{52976540-936B-4BEC-B05E-9D7979051847}"/>
    <dgm:cxn modelId="{BAA7503B-8A40-463A-99D8-AC90C4B01571}" type="presOf" srcId="{5F05E28B-EA14-48FE-A158-1BB91B5C38EE}" destId="{9C36BC84-4E05-48C3-86B0-D99427B180F1}" srcOrd="0" destOrd="0" presId="urn:microsoft.com/office/officeart/2005/8/layout/list1"/>
    <dgm:cxn modelId="{FF46ABB1-5C6B-4FA2-96BC-8E66F74C5B8C}" srcId="{BFC652F3-FD2B-4433-88EA-73C230E1D9F3}" destId="{7EFCB2D4-4F80-4EF0-A628-B10DD982020D}" srcOrd="2" destOrd="0" parTransId="{B7EADFFF-3CFF-4B10-B361-63CF05B235CF}" sibTransId="{E7DAA274-6D44-4D26-8399-2C9D5818DDF8}"/>
    <dgm:cxn modelId="{FD30C796-3F7B-4D9F-9450-ED4FD54B85C5}" type="presOf" srcId="{F0CF92E6-4BAD-4BB9-BC80-20FDA55F4F58}" destId="{E5AAC870-9D25-4077-BFA8-7A2A12B2B44F}" srcOrd="0" destOrd="0" presId="urn:microsoft.com/office/officeart/2005/8/layout/list1"/>
    <dgm:cxn modelId="{CE5E9241-F1E4-46D6-8D64-7D13FDD14ECD}" type="presOf" srcId="{7EFCB2D4-4F80-4EF0-A628-B10DD982020D}" destId="{AA8345A8-33B8-455D-A6F0-440BD8AE632C}" srcOrd="0" destOrd="0" presId="urn:microsoft.com/office/officeart/2005/8/layout/list1"/>
    <dgm:cxn modelId="{2129AA95-2FD2-4E91-BAE3-CD17D090C836}" type="presOf" srcId="{7EFCB2D4-4F80-4EF0-A628-B10DD982020D}" destId="{646E4DC1-003F-4641-A406-7DB56E1F0A28}" srcOrd="1" destOrd="0" presId="urn:microsoft.com/office/officeart/2005/8/layout/list1"/>
    <dgm:cxn modelId="{D31E6C7C-3A88-460F-9C1D-4E6837986F62}" type="presOf" srcId="{763947E6-D542-43A3-93D7-6FF396FBD416}" destId="{61958A25-EEED-4052-AF87-010C3DD8FDC4}" srcOrd="1" destOrd="0" presId="urn:microsoft.com/office/officeart/2005/8/layout/list1"/>
    <dgm:cxn modelId="{BBBFA9BF-3096-47A6-9206-BD05DD0C622F}" type="presOf" srcId="{1249A27B-2EB6-41EB-8D41-1FA4C2ADFAA8}" destId="{ADE8DF66-1904-4A7F-8DF7-04BE4B825EC3}" srcOrd="1" destOrd="0" presId="urn:microsoft.com/office/officeart/2005/8/layout/list1"/>
    <dgm:cxn modelId="{8A48868B-11A2-420F-9A9F-7D56FD1F8DA1}" type="presOf" srcId="{BFC652F3-FD2B-4433-88EA-73C230E1D9F3}" destId="{2667C875-9E3A-4E6C-AE40-7E6530FFB9A9}" srcOrd="0" destOrd="0" presId="urn:microsoft.com/office/officeart/2005/8/layout/list1"/>
    <dgm:cxn modelId="{BC20BC96-88DE-4FEA-B74D-D6084061A2C6}" type="presOf" srcId="{2E76B2C6-3E5F-4A97-AB0C-A7F13C1C3138}" destId="{059BF7C4-FBF7-42A7-B8C7-596BD7353BCD}" srcOrd="0" destOrd="0" presId="urn:microsoft.com/office/officeart/2005/8/layout/list1"/>
    <dgm:cxn modelId="{440112F3-5D6F-45DA-86B3-AE91E5C2D6CA}" srcId="{BFC652F3-FD2B-4433-88EA-73C230E1D9F3}" destId="{1249A27B-2EB6-41EB-8D41-1FA4C2ADFAA8}" srcOrd="0" destOrd="0" parTransId="{FDCBFA10-A77F-4FB7-AEA1-755358DDBB43}" sibTransId="{2C7B9638-B816-4F49-8C5E-CE00D4FB15B4}"/>
    <dgm:cxn modelId="{77F251AC-7C07-4A28-B53D-97CE443EED49}" srcId="{BFC652F3-FD2B-4433-88EA-73C230E1D9F3}" destId="{F0CF92E6-4BAD-4BB9-BC80-20FDA55F4F58}" srcOrd="3" destOrd="0" parTransId="{89132F02-FC13-4ACC-B88A-762F8FB9C406}" sibTransId="{A5234AE8-8D7D-49A9-82BE-D409DDFD8BE9}"/>
    <dgm:cxn modelId="{E54BD07A-0CE6-4E82-8775-2E8AB9C071F0}" type="presOf" srcId="{44B08426-B995-42E4-95A4-D56BF5440628}" destId="{38732DCF-CF10-44A5-8E75-56AA38BD8074}" srcOrd="0" destOrd="0" presId="urn:microsoft.com/office/officeart/2005/8/layout/list1"/>
    <dgm:cxn modelId="{1EE3A807-47FA-495E-9318-2784C9EB3414}" type="presOf" srcId="{763947E6-D542-43A3-93D7-6FF396FBD416}" destId="{E6BF3375-8B1E-4760-97F9-5097E0A2C867}" srcOrd="0" destOrd="0" presId="urn:microsoft.com/office/officeart/2005/8/layout/list1"/>
    <dgm:cxn modelId="{2EE08562-7C5F-4DA0-B6BD-42644BBF9389}" type="presOf" srcId="{1249A27B-2EB6-41EB-8D41-1FA4C2ADFAA8}" destId="{A45F6AA6-C2C4-4A47-A762-93A4B359420A}" srcOrd="0" destOrd="0" presId="urn:microsoft.com/office/officeart/2005/8/layout/list1"/>
    <dgm:cxn modelId="{6F99AE21-C39E-4316-83B0-54A69724BD57}" srcId="{1249A27B-2EB6-41EB-8D41-1FA4C2ADFAA8}" destId="{44B08426-B995-42E4-95A4-D56BF5440628}" srcOrd="0" destOrd="0" parTransId="{8E68DD50-1652-427B-9B5F-7CEB6D261F3E}" sibTransId="{AF9FEDF3-E257-4C2D-BAB7-1F1CBC374272}"/>
    <dgm:cxn modelId="{06949D35-5097-435D-AA47-0AB3F4E326B1}" srcId="{BFC652F3-FD2B-4433-88EA-73C230E1D9F3}" destId="{763947E6-D542-43A3-93D7-6FF396FBD416}" srcOrd="1" destOrd="0" parTransId="{649FAC78-9909-4BAC-8150-C7B1E33F3AB5}" sibTransId="{7DA70B61-79E8-43E3-B205-371432831758}"/>
    <dgm:cxn modelId="{B5400F9A-5AF8-48FC-8AAD-A9B62E197205}" type="presParOf" srcId="{2667C875-9E3A-4E6C-AE40-7E6530FFB9A9}" destId="{9D31C8B6-9B65-449A-80FE-8B95CC137E57}" srcOrd="0" destOrd="0" presId="urn:microsoft.com/office/officeart/2005/8/layout/list1"/>
    <dgm:cxn modelId="{6959DEF6-18CE-427A-936E-E211828122C9}" type="presParOf" srcId="{9D31C8B6-9B65-449A-80FE-8B95CC137E57}" destId="{A45F6AA6-C2C4-4A47-A762-93A4B359420A}" srcOrd="0" destOrd="0" presId="urn:microsoft.com/office/officeart/2005/8/layout/list1"/>
    <dgm:cxn modelId="{912E220C-3CE4-4AF5-87DD-D071390EB056}" type="presParOf" srcId="{9D31C8B6-9B65-449A-80FE-8B95CC137E57}" destId="{ADE8DF66-1904-4A7F-8DF7-04BE4B825EC3}" srcOrd="1" destOrd="0" presId="urn:microsoft.com/office/officeart/2005/8/layout/list1"/>
    <dgm:cxn modelId="{D5347403-69A0-455E-B270-41010DCD2A2E}" type="presParOf" srcId="{2667C875-9E3A-4E6C-AE40-7E6530FFB9A9}" destId="{2D8CF494-6BC1-482C-BB9F-8791171095EB}" srcOrd="1" destOrd="0" presId="urn:microsoft.com/office/officeart/2005/8/layout/list1"/>
    <dgm:cxn modelId="{02DA1619-6D18-4C3C-A1F9-2CEA77C831D7}" type="presParOf" srcId="{2667C875-9E3A-4E6C-AE40-7E6530FFB9A9}" destId="{38732DCF-CF10-44A5-8E75-56AA38BD8074}" srcOrd="2" destOrd="0" presId="urn:microsoft.com/office/officeart/2005/8/layout/list1"/>
    <dgm:cxn modelId="{91D3F337-7C37-461E-8696-1617A360C117}" type="presParOf" srcId="{2667C875-9E3A-4E6C-AE40-7E6530FFB9A9}" destId="{3BE80583-C9F7-4AD4-9F53-4FC392EAC983}" srcOrd="3" destOrd="0" presId="urn:microsoft.com/office/officeart/2005/8/layout/list1"/>
    <dgm:cxn modelId="{9A1B13F4-9CA9-4862-9672-5813EEC919DB}" type="presParOf" srcId="{2667C875-9E3A-4E6C-AE40-7E6530FFB9A9}" destId="{02E245E8-02EA-412C-BD7A-16350BE9962D}" srcOrd="4" destOrd="0" presId="urn:microsoft.com/office/officeart/2005/8/layout/list1"/>
    <dgm:cxn modelId="{F46CE9C8-F277-422E-AD89-F3F036CA95D8}" type="presParOf" srcId="{02E245E8-02EA-412C-BD7A-16350BE9962D}" destId="{E6BF3375-8B1E-4760-97F9-5097E0A2C867}" srcOrd="0" destOrd="0" presId="urn:microsoft.com/office/officeart/2005/8/layout/list1"/>
    <dgm:cxn modelId="{44A0226F-1B10-4E2A-BF92-48A4526BA13B}" type="presParOf" srcId="{02E245E8-02EA-412C-BD7A-16350BE9962D}" destId="{61958A25-EEED-4052-AF87-010C3DD8FDC4}" srcOrd="1" destOrd="0" presId="urn:microsoft.com/office/officeart/2005/8/layout/list1"/>
    <dgm:cxn modelId="{8F55D79A-1DB8-4BD9-BB0A-6B5FDBC905C9}" type="presParOf" srcId="{2667C875-9E3A-4E6C-AE40-7E6530FFB9A9}" destId="{49EA4266-F7B1-4134-8D49-3203D7673CCC}" srcOrd="5" destOrd="0" presId="urn:microsoft.com/office/officeart/2005/8/layout/list1"/>
    <dgm:cxn modelId="{6CBC2BB6-896F-4FB9-8194-A069CCCB1CFE}" type="presParOf" srcId="{2667C875-9E3A-4E6C-AE40-7E6530FFB9A9}" destId="{8B3FBDF0-064D-420E-8362-ABAB83BB8C6E}" srcOrd="6" destOrd="0" presId="urn:microsoft.com/office/officeart/2005/8/layout/list1"/>
    <dgm:cxn modelId="{67824B64-DC15-4A69-8C59-42FB8A18DB1E}" type="presParOf" srcId="{2667C875-9E3A-4E6C-AE40-7E6530FFB9A9}" destId="{4908BAD9-B7BB-4084-97E3-B2F4204F432B}" srcOrd="7" destOrd="0" presId="urn:microsoft.com/office/officeart/2005/8/layout/list1"/>
    <dgm:cxn modelId="{467A9FDA-7D43-4945-BE87-63F9E18ACACE}" type="presParOf" srcId="{2667C875-9E3A-4E6C-AE40-7E6530FFB9A9}" destId="{6AF99263-30A3-4F27-9520-8E5155DF5597}" srcOrd="8" destOrd="0" presId="urn:microsoft.com/office/officeart/2005/8/layout/list1"/>
    <dgm:cxn modelId="{F4D79278-3BEA-4A4C-BC88-F15CF0D3E027}" type="presParOf" srcId="{6AF99263-30A3-4F27-9520-8E5155DF5597}" destId="{AA8345A8-33B8-455D-A6F0-440BD8AE632C}" srcOrd="0" destOrd="0" presId="urn:microsoft.com/office/officeart/2005/8/layout/list1"/>
    <dgm:cxn modelId="{58EF85EA-7363-4D7F-B22D-0AA72E638BD1}" type="presParOf" srcId="{6AF99263-30A3-4F27-9520-8E5155DF5597}" destId="{646E4DC1-003F-4641-A406-7DB56E1F0A28}" srcOrd="1" destOrd="0" presId="urn:microsoft.com/office/officeart/2005/8/layout/list1"/>
    <dgm:cxn modelId="{81E107CE-1114-4AAB-A033-D545EDE6C8F7}" type="presParOf" srcId="{2667C875-9E3A-4E6C-AE40-7E6530FFB9A9}" destId="{089F9273-6797-4189-92B1-9962939D1D8E}" srcOrd="9" destOrd="0" presId="urn:microsoft.com/office/officeart/2005/8/layout/list1"/>
    <dgm:cxn modelId="{89148377-9101-4FBA-82EE-10C3C2F2907F}" type="presParOf" srcId="{2667C875-9E3A-4E6C-AE40-7E6530FFB9A9}" destId="{059BF7C4-FBF7-42A7-B8C7-596BD7353BCD}" srcOrd="10" destOrd="0" presId="urn:microsoft.com/office/officeart/2005/8/layout/list1"/>
    <dgm:cxn modelId="{8CEB91F7-AF92-4AF8-892F-E16190450FFE}" type="presParOf" srcId="{2667C875-9E3A-4E6C-AE40-7E6530FFB9A9}" destId="{D705CE05-8877-4060-8662-9C3CF67C8B5F}" srcOrd="11" destOrd="0" presId="urn:microsoft.com/office/officeart/2005/8/layout/list1"/>
    <dgm:cxn modelId="{0C1F927D-8BCE-496A-A071-7E8346D2787A}" type="presParOf" srcId="{2667C875-9E3A-4E6C-AE40-7E6530FFB9A9}" destId="{70830A97-9B97-4554-8548-447E2056B79A}" srcOrd="12" destOrd="0" presId="urn:microsoft.com/office/officeart/2005/8/layout/list1"/>
    <dgm:cxn modelId="{B26931BE-9866-43C2-8CB6-913A27C8A435}" type="presParOf" srcId="{70830A97-9B97-4554-8548-447E2056B79A}" destId="{E5AAC870-9D25-4077-BFA8-7A2A12B2B44F}" srcOrd="0" destOrd="0" presId="urn:microsoft.com/office/officeart/2005/8/layout/list1"/>
    <dgm:cxn modelId="{818B72C5-24D9-4AD0-BAFC-CCCDB5DE944C}" type="presParOf" srcId="{70830A97-9B97-4554-8548-447E2056B79A}" destId="{C6C2FA0D-F1B0-4136-946E-C4D6B9560F47}" srcOrd="1" destOrd="0" presId="urn:microsoft.com/office/officeart/2005/8/layout/list1"/>
    <dgm:cxn modelId="{ECFDB309-821B-4BD5-AA96-4CBC98680A0B}" type="presParOf" srcId="{2667C875-9E3A-4E6C-AE40-7E6530FFB9A9}" destId="{744B1A50-DC6C-48FC-A9CA-E5DCFB595EAE}" srcOrd="13" destOrd="0" presId="urn:microsoft.com/office/officeart/2005/8/layout/list1"/>
    <dgm:cxn modelId="{B27127CE-FD58-42B5-AF05-6A82B8D65B66}" type="presParOf" srcId="{2667C875-9E3A-4E6C-AE40-7E6530FFB9A9}" destId="{9C36BC84-4E05-48C3-86B0-D99427B180F1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FC652F3-FD2B-4433-88EA-73C230E1D9F3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249A27B-2EB6-41EB-8D41-1FA4C2ADFAA8}">
      <dgm:prSet phldrT="[Text]" custT="1"/>
      <dgm:spPr/>
      <dgm:t>
        <a:bodyPr/>
        <a:lstStyle/>
        <a:p>
          <a:r>
            <a:rPr lang="cs-CZ" sz="2000" dirty="0" smtClean="0"/>
            <a:t>Každé dvě protější strany </a:t>
          </a:r>
          <a:endParaRPr lang="cs-CZ" sz="2000" dirty="0"/>
        </a:p>
      </dgm:t>
    </dgm:pt>
    <dgm:pt modelId="{FDCBFA10-A77F-4FB7-AEA1-755358DDBB43}" type="parTrans" cxnId="{440112F3-5D6F-45DA-86B3-AE91E5C2D6CA}">
      <dgm:prSet/>
      <dgm:spPr/>
      <dgm:t>
        <a:bodyPr/>
        <a:lstStyle/>
        <a:p>
          <a:endParaRPr lang="cs-CZ"/>
        </a:p>
      </dgm:t>
    </dgm:pt>
    <dgm:pt modelId="{2C7B9638-B816-4F49-8C5E-CE00D4FB15B4}" type="sibTrans" cxnId="{440112F3-5D6F-45DA-86B3-AE91E5C2D6CA}">
      <dgm:prSet/>
      <dgm:spPr/>
      <dgm:t>
        <a:bodyPr/>
        <a:lstStyle/>
        <a:p>
          <a:endParaRPr lang="cs-CZ"/>
        </a:p>
      </dgm:t>
    </dgm:pt>
    <dgm:pt modelId="{763947E6-D542-43A3-93D7-6FF396FBD416}">
      <dgm:prSet phldrT="[Text]" custT="1"/>
      <dgm:spPr/>
      <dgm:t>
        <a:bodyPr/>
        <a:lstStyle/>
        <a:p>
          <a:r>
            <a:rPr lang="cs-CZ" sz="2000" dirty="0" smtClean="0"/>
            <a:t>Sousední úhly</a:t>
          </a:r>
          <a:endParaRPr lang="cs-CZ" sz="2000" dirty="0"/>
        </a:p>
      </dgm:t>
    </dgm:pt>
    <dgm:pt modelId="{649FAC78-9909-4BAC-8150-C7B1E33F3AB5}" type="parTrans" cxnId="{06949D35-5097-435D-AA47-0AB3F4E326B1}">
      <dgm:prSet/>
      <dgm:spPr/>
      <dgm:t>
        <a:bodyPr/>
        <a:lstStyle/>
        <a:p>
          <a:endParaRPr lang="cs-CZ"/>
        </a:p>
      </dgm:t>
    </dgm:pt>
    <dgm:pt modelId="{7DA70B61-79E8-43E3-B205-371432831758}" type="sibTrans" cxnId="{06949D35-5097-435D-AA47-0AB3F4E326B1}">
      <dgm:prSet/>
      <dgm:spPr/>
      <dgm:t>
        <a:bodyPr/>
        <a:lstStyle/>
        <a:p>
          <a:endParaRPr lang="cs-CZ"/>
        </a:p>
      </dgm:t>
    </dgm:pt>
    <dgm:pt modelId="{7EFCB2D4-4F80-4EF0-A628-B10DD982020D}">
      <dgm:prSet phldrT="[Text]" custT="1"/>
      <dgm:spPr/>
      <dgm:t>
        <a:bodyPr/>
        <a:lstStyle/>
        <a:p>
          <a:r>
            <a:rPr lang="cs-CZ" sz="2000" dirty="0" smtClean="0"/>
            <a:t>Protější úhly</a:t>
          </a:r>
          <a:endParaRPr lang="cs-CZ" sz="2000" dirty="0"/>
        </a:p>
      </dgm:t>
    </dgm:pt>
    <dgm:pt modelId="{B7EADFFF-3CFF-4B10-B361-63CF05B235CF}" type="parTrans" cxnId="{FF46ABB1-5C6B-4FA2-96BC-8E66F74C5B8C}">
      <dgm:prSet/>
      <dgm:spPr/>
      <dgm:t>
        <a:bodyPr/>
        <a:lstStyle/>
        <a:p>
          <a:endParaRPr lang="cs-CZ"/>
        </a:p>
      </dgm:t>
    </dgm:pt>
    <dgm:pt modelId="{E7DAA274-6D44-4D26-8399-2C9D5818DDF8}" type="sibTrans" cxnId="{FF46ABB1-5C6B-4FA2-96BC-8E66F74C5B8C}">
      <dgm:prSet/>
      <dgm:spPr/>
      <dgm:t>
        <a:bodyPr/>
        <a:lstStyle/>
        <a:p>
          <a:endParaRPr lang="cs-CZ"/>
        </a:p>
      </dgm:t>
    </dgm:pt>
    <dgm:pt modelId="{44B08426-B995-42E4-95A4-D56BF5440628}">
      <dgm:prSet custT="1"/>
      <dgm:spPr/>
      <dgm:t>
        <a:bodyPr/>
        <a:lstStyle/>
        <a:p>
          <a:r>
            <a:rPr lang="cs-CZ" sz="2000" dirty="0" smtClean="0"/>
            <a:t>jsou shodné a rovnoběžné</a:t>
          </a:r>
          <a:endParaRPr lang="cs-CZ" sz="2000" dirty="0"/>
        </a:p>
      </dgm:t>
    </dgm:pt>
    <dgm:pt modelId="{8E68DD50-1652-427B-9B5F-7CEB6D261F3E}" type="parTrans" cxnId="{6F99AE21-C39E-4316-83B0-54A69724BD57}">
      <dgm:prSet/>
      <dgm:spPr/>
      <dgm:t>
        <a:bodyPr/>
        <a:lstStyle/>
        <a:p>
          <a:endParaRPr lang="cs-CZ"/>
        </a:p>
      </dgm:t>
    </dgm:pt>
    <dgm:pt modelId="{AF9FEDF3-E257-4C2D-BAB7-1F1CBC374272}" type="sibTrans" cxnId="{6F99AE21-C39E-4316-83B0-54A69724BD57}">
      <dgm:prSet/>
      <dgm:spPr/>
      <dgm:t>
        <a:bodyPr/>
        <a:lstStyle/>
        <a:p>
          <a:endParaRPr lang="cs-CZ"/>
        </a:p>
      </dgm:t>
    </dgm:pt>
    <dgm:pt modelId="{213ABFF0-500B-455D-B6AA-76CAF99CAE2D}">
      <dgm:prSet custT="1"/>
      <dgm:spPr/>
      <dgm:t>
        <a:bodyPr/>
        <a:lstStyle/>
        <a:p>
          <a:r>
            <a:rPr lang="cs-CZ" sz="2000" dirty="0" smtClean="0"/>
            <a:t>dohromady měří 180°</a:t>
          </a:r>
          <a:endParaRPr lang="cs-CZ" sz="2000" dirty="0"/>
        </a:p>
      </dgm:t>
    </dgm:pt>
    <dgm:pt modelId="{1FC1FB18-8BCC-4F29-BF2D-B89DF121EE4C}" type="parTrans" cxnId="{AFFF1153-9F3D-4EE6-BC04-DDD8CB612B0B}">
      <dgm:prSet/>
      <dgm:spPr/>
      <dgm:t>
        <a:bodyPr/>
        <a:lstStyle/>
        <a:p>
          <a:endParaRPr lang="cs-CZ"/>
        </a:p>
      </dgm:t>
    </dgm:pt>
    <dgm:pt modelId="{B579BF53-8FD4-431D-9086-BE63FC8A017F}" type="sibTrans" cxnId="{AFFF1153-9F3D-4EE6-BC04-DDD8CB612B0B}">
      <dgm:prSet/>
      <dgm:spPr/>
      <dgm:t>
        <a:bodyPr/>
        <a:lstStyle/>
        <a:p>
          <a:endParaRPr lang="cs-CZ"/>
        </a:p>
      </dgm:t>
    </dgm:pt>
    <dgm:pt modelId="{2E76B2C6-3E5F-4A97-AB0C-A7F13C1C3138}">
      <dgm:prSet custT="1"/>
      <dgm:spPr/>
      <dgm:t>
        <a:bodyPr/>
        <a:lstStyle/>
        <a:p>
          <a:r>
            <a:rPr lang="cs-CZ" sz="2000" dirty="0" smtClean="0"/>
            <a:t>jsou shodné</a:t>
          </a:r>
          <a:endParaRPr lang="cs-CZ" sz="2000" dirty="0"/>
        </a:p>
      </dgm:t>
    </dgm:pt>
    <dgm:pt modelId="{4BA2A790-98B5-4D0B-9612-D6A54AD46F85}" type="parTrans" cxnId="{7C5CB2E8-2B03-47B8-8A56-018A7F8E776B}">
      <dgm:prSet/>
      <dgm:spPr/>
      <dgm:t>
        <a:bodyPr/>
        <a:lstStyle/>
        <a:p>
          <a:endParaRPr lang="cs-CZ"/>
        </a:p>
      </dgm:t>
    </dgm:pt>
    <dgm:pt modelId="{52976540-936B-4BEC-B05E-9D7979051847}" type="sibTrans" cxnId="{7C5CB2E8-2B03-47B8-8A56-018A7F8E776B}">
      <dgm:prSet/>
      <dgm:spPr/>
      <dgm:t>
        <a:bodyPr/>
        <a:lstStyle/>
        <a:p>
          <a:endParaRPr lang="cs-CZ"/>
        </a:p>
      </dgm:t>
    </dgm:pt>
    <dgm:pt modelId="{F0CF92E6-4BAD-4BB9-BC80-20FDA55F4F58}">
      <dgm:prSet custT="1"/>
      <dgm:spPr/>
      <dgm:t>
        <a:bodyPr/>
        <a:lstStyle/>
        <a:p>
          <a:r>
            <a:rPr lang="cs-CZ" sz="2000" smtClean="0"/>
            <a:t>Úhlopříčky</a:t>
          </a:r>
          <a:endParaRPr lang="cs-CZ" sz="2000" dirty="0"/>
        </a:p>
      </dgm:t>
    </dgm:pt>
    <dgm:pt modelId="{89132F02-FC13-4ACC-B88A-762F8FB9C406}" type="parTrans" cxnId="{77F251AC-7C07-4A28-B53D-97CE443EED49}">
      <dgm:prSet/>
      <dgm:spPr/>
      <dgm:t>
        <a:bodyPr/>
        <a:lstStyle/>
        <a:p>
          <a:endParaRPr lang="cs-CZ"/>
        </a:p>
      </dgm:t>
    </dgm:pt>
    <dgm:pt modelId="{A5234AE8-8D7D-49A9-82BE-D409DDFD8BE9}" type="sibTrans" cxnId="{77F251AC-7C07-4A28-B53D-97CE443EED49}">
      <dgm:prSet/>
      <dgm:spPr/>
      <dgm:t>
        <a:bodyPr/>
        <a:lstStyle/>
        <a:p>
          <a:endParaRPr lang="cs-CZ"/>
        </a:p>
      </dgm:t>
    </dgm:pt>
    <dgm:pt modelId="{5F05E28B-EA14-48FE-A158-1BB91B5C38EE}">
      <dgm:prSet custT="1"/>
      <dgm:spPr/>
      <dgm:t>
        <a:bodyPr/>
        <a:lstStyle/>
        <a:p>
          <a:r>
            <a:rPr lang="cs-CZ" sz="2000" dirty="0" smtClean="0"/>
            <a:t>se navzájem půlí</a:t>
          </a:r>
          <a:endParaRPr lang="cs-CZ" sz="2000" dirty="0"/>
        </a:p>
      </dgm:t>
    </dgm:pt>
    <dgm:pt modelId="{48C49E14-C7C5-4FE0-9D34-EC867013C4F9}" type="parTrans" cxnId="{FF960328-8843-4785-BB27-090127F9C053}">
      <dgm:prSet/>
      <dgm:spPr/>
      <dgm:t>
        <a:bodyPr/>
        <a:lstStyle/>
        <a:p>
          <a:endParaRPr lang="cs-CZ"/>
        </a:p>
      </dgm:t>
    </dgm:pt>
    <dgm:pt modelId="{394EBB14-9E8F-451E-9324-72B179A4FA49}" type="sibTrans" cxnId="{FF960328-8843-4785-BB27-090127F9C053}">
      <dgm:prSet/>
      <dgm:spPr/>
      <dgm:t>
        <a:bodyPr/>
        <a:lstStyle/>
        <a:p>
          <a:endParaRPr lang="cs-CZ"/>
        </a:p>
      </dgm:t>
    </dgm:pt>
    <dgm:pt modelId="{2667C875-9E3A-4E6C-AE40-7E6530FFB9A9}" type="pres">
      <dgm:prSet presAssocID="{BFC652F3-FD2B-4433-88EA-73C230E1D9F3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D31C8B6-9B65-449A-80FE-8B95CC137E57}" type="pres">
      <dgm:prSet presAssocID="{1249A27B-2EB6-41EB-8D41-1FA4C2ADFAA8}" presName="parentLin" presStyleCnt="0"/>
      <dgm:spPr/>
    </dgm:pt>
    <dgm:pt modelId="{A45F6AA6-C2C4-4A47-A762-93A4B359420A}" type="pres">
      <dgm:prSet presAssocID="{1249A27B-2EB6-41EB-8D41-1FA4C2ADFAA8}" presName="parentLeftMargin" presStyleLbl="node1" presStyleIdx="0" presStyleCnt="4"/>
      <dgm:spPr/>
      <dgm:t>
        <a:bodyPr/>
        <a:lstStyle/>
        <a:p>
          <a:endParaRPr lang="cs-CZ"/>
        </a:p>
      </dgm:t>
    </dgm:pt>
    <dgm:pt modelId="{ADE8DF66-1904-4A7F-8DF7-04BE4B825EC3}" type="pres">
      <dgm:prSet presAssocID="{1249A27B-2EB6-41EB-8D41-1FA4C2ADFAA8}" presName="parentText" presStyleLbl="node1" presStyleIdx="0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D8CF494-6BC1-482C-BB9F-8791171095EB}" type="pres">
      <dgm:prSet presAssocID="{1249A27B-2EB6-41EB-8D41-1FA4C2ADFAA8}" presName="negativeSpace" presStyleCnt="0"/>
      <dgm:spPr/>
    </dgm:pt>
    <dgm:pt modelId="{38732DCF-CF10-44A5-8E75-56AA38BD8074}" type="pres">
      <dgm:prSet presAssocID="{1249A27B-2EB6-41EB-8D41-1FA4C2ADFAA8}" presName="childText" presStyleLbl="conFgAcc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BE80583-C9F7-4AD4-9F53-4FC392EAC983}" type="pres">
      <dgm:prSet presAssocID="{2C7B9638-B816-4F49-8C5E-CE00D4FB15B4}" presName="spaceBetweenRectangles" presStyleCnt="0"/>
      <dgm:spPr/>
    </dgm:pt>
    <dgm:pt modelId="{02E245E8-02EA-412C-BD7A-16350BE9962D}" type="pres">
      <dgm:prSet presAssocID="{763947E6-D542-43A3-93D7-6FF396FBD416}" presName="parentLin" presStyleCnt="0"/>
      <dgm:spPr/>
    </dgm:pt>
    <dgm:pt modelId="{E6BF3375-8B1E-4760-97F9-5097E0A2C867}" type="pres">
      <dgm:prSet presAssocID="{763947E6-D542-43A3-93D7-6FF396FBD416}" presName="parentLeftMargin" presStyleLbl="node1" presStyleIdx="0" presStyleCnt="4"/>
      <dgm:spPr/>
      <dgm:t>
        <a:bodyPr/>
        <a:lstStyle/>
        <a:p>
          <a:endParaRPr lang="cs-CZ"/>
        </a:p>
      </dgm:t>
    </dgm:pt>
    <dgm:pt modelId="{61958A25-EEED-4052-AF87-010C3DD8FDC4}" type="pres">
      <dgm:prSet presAssocID="{763947E6-D542-43A3-93D7-6FF396FBD416}" presName="parentText" presStyleLbl="node1" presStyleIdx="1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9EA4266-F7B1-4134-8D49-3203D7673CCC}" type="pres">
      <dgm:prSet presAssocID="{763947E6-D542-43A3-93D7-6FF396FBD416}" presName="negativeSpace" presStyleCnt="0"/>
      <dgm:spPr/>
    </dgm:pt>
    <dgm:pt modelId="{8B3FBDF0-064D-420E-8362-ABAB83BB8C6E}" type="pres">
      <dgm:prSet presAssocID="{763947E6-D542-43A3-93D7-6FF396FBD416}" presName="childText" presStyleLbl="conFgAcc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908BAD9-B7BB-4084-97E3-B2F4204F432B}" type="pres">
      <dgm:prSet presAssocID="{7DA70B61-79E8-43E3-B205-371432831758}" presName="spaceBetweenRectangles" presStyleCnt="0"/>
      <dgm:spPr/>
    </dgm:pt>
    <dgm:pt modelId="{6AF99263-30A3-4F27-9520-8E5155DF5597}" type="pres">
      <dgm:prSet presAssocID="{7EFCB2D4-4F80-4EF0-A628-B10DD982020D}" presName="parentLin" presStyleCnt="0"/>
      <dgm:spPr/>
    </dgm:pt>
    <dgm:pt modelId="{AA8345A8-33B8-455D-A6F0-440BD8AE632C}" type="pres">
      <dgm:prSet presAssocID="{7EFCB2D4-4F80-4EF0-A628-B10DD982020D}" presName="parentLeftMargin" presStyleLbl="node1" presStyleIdx="1" presStyleCnt="4"/>
      <dgm:spPr/>
      <dgm:t>
        <a:bodyPr/>
        <a:lstStyle/>
        <a:p>
          <a:endParaRPr lang="cs-CZ"/>
        </a:p>
      </dgm:t>
    </dgm:pt>
    <dgm:pt modelId="{646E4DC1-003F-4641-A406-7DB56E1F0A28}" type="pres">
      <dgm:prSet presAssocID="{7EFCB2D4-4F80-4EF0-A628-B10DD982020D}" presName="parentText" presStyleLbl="node1" presStyleIdx="2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89F9273-6797-4189-92B1-9962939D1D8E}" type="pres">
      <dgm:prSet presAssocID="{7EFCB2D4-4F80-4EF0-A628-B10DD982020D}" presName="negativeSpace" presStyleCnt="0"/>
      <dgm:spPr/>
    </dgm:pt>
    <dgm:pt modelId="{059BF7C4-FBF7-42A7-B8C7-596BD7353BCD}" type="pres">
      <dgm:prSet presAssocID="{7EFCB2D4-4F80-4EF0-A628-B10DD982020D}" presName="childText" presStyleLbl="conFgAcc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705CE05-8877-4060-8662-9C3CF67C8B5F}" type="pres">
      <dgm:prSet presAssocID="{E7DAA274-6D44-4D26-8399-2C9D5818DDF8}" presName="spaceBetweenRectangles" presStyleCnt="0"/>
      <dgm:spPr/>
    </dgm:pt>
    <dgm:pt modelId="{70830A97-9B97-4554-8548-447E2056B79A}" type="pres">
      <dgm:prSet presAssocID="{F0CF92E6-4BAD-4BB9-BC80-20FDA55F4F58}" presName="parentLin" presStyleCnt="0"/>
      <dgm:spPr/>
    </dgm:pt>
    <dgm:pt modelId="{E5AAC870-9D25-4077-BFA8-7A2A12B2B44F}" type="pres">
      <dgm:prSet presAssocID="{F0CF92E6-4BAD-4BB9-BC80-20FDA55F4F58}" presName="parentLeftMargin" presStyleLbl="node1" presStyleIdx="2" presStyleCnt="4"/>
      <dgm:spPr/>
      <dgm:t>
        <a:bodyPr/>
        <a:lstStyle/>
        <a:p>
          <a:endParaRPr lang="cs-CZ"/>
        </a:p>
      </dgm:t>
    </dgm:pt>
    <dgm:pt modelId="{C6C2FA0D-F1B0-4136-946E-C4D6B9560F47}" type="pres">
      <dgm:prSet presAssocID="{F0CF92E6-4BAD-4BB9-BC80-20FDA55F4F58}" presName="parentText" presStyleLbl="node1" presStyleIdx="3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44B1A50-DC6C-48FC-A9CA-E5DCFB595EAE}" type="pres">
      <dgm:prSet presAssocID="{F0CF92E6-4BAD-4BB9-BC80-20FDA55F4F58}" presName="negativeSpace" presStyleCnt="0"/>
      <dgm:spPr/>
    </dgm:pt>
    <dgm:pt modelId="{9C36BC84-4E05-48C3-86B0-D99427B180F1}" type="pres">
      <dgm:prSet presAssocID="{F0CF92E6-4BAD-4BB9-BC80-20FDA55F4F58}" presName="childText" presStyleLbl="conFgAcc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4936EA3-1BA0-4959-A5D3-5CECF6ECDEF5}" type="presOf" srcId="{763947E6-D542-43A3-93D7-6FF396FBD416}" destId="{E6BF3375-8B1E-4760-97F9-5097E0A2C867}" srcOrd="0" destOrd="0" presId="urn:microsoft.com/office/officeart/2005/8/layout/list1"/>
    <dgm:cxn modelId="{FF46ABB1-5C6B-4FA2-96BC-8E66F74C5B8C}" srcId="{BFC652F3-FD2B-4433-88EA-73C230E1D9F3}" destId="{7EFCB2D4-4F80-4EF0-A628-B10DD982020D}" srcOrd="2" destOrd="0" parTransId="{B7EADFFF-3CFF-4B10-B361-63CF05B235CF}" sibTransId="{E7DAA274-6D44-4D26-8399-2C9D5818DDF8}"/>
    <dgm:cxn modelId="{8D158297-7EF7-4229-8690-8A57D5FED92A}" type="presOf" srcId="{F0CF92E6-4BAD-4BB9-BC80-20FDA55F4F58}" destId="{C6C2FA0D-F1B0-4136-946E-C4D6B9560F47}" srcOrd="1" destOrd="0" presId="urn:microsoft.com/office/officeart/2005/8/layout/list1"/>
    <dgm:cxn modelId="{7C5CB2E8-2B03-47B8-8A56-018A7F8E776B}" srcId="{7EFCB2D4-4F80-4EF0-A628-B10DD982020D}" destId="{2E76B2C6-3E5F-4A97-AB0C-A7F13C1C3138}" srcOrd="0" destOrd="0" parTransId="{4BA2A790-98B5-4D0B-9612-D6A54AD46F85}" sibTransId="{52976540-936B-4BEC-B05E-9D7979051847}"/>
    <dgm:cxn modelId="{24F6546A-BB84-423B-8E5F-428BC63D02BC}" type="presOf" srcId="{763947E6-D542-43A3-93D7-6FF396FBD416}" destId="{61958A25-EEED-4052-AF87-010C3DD8FDC4}" srcOrd="1" destOrd="0" presId="urn:microsoft.com/office/officeart/2005/8/layout/list1"/>
    <dgm:cxn modelId="{AFFF1153-9F3D-4EE6-BC04-DDD8CB612B0B}" srcId="{763947E6-D542-43A3-93D7-6FF396FBD416}" destId="{213ABFF0-500B-455D-B6AA-76CAF99CAE2D}" srcOrd="0" destOrd="0" parTransId="{1FC1FB18-8BCC-4F29-BF2D-B89DF121EE4C}" sibTransId="{B579BF53-8FD4-431D-9086-BE63FC8A017F}"/>
    <dgm:cxn modelId="{77F251AC-7C07-4A28-B53D-97CE443EED49}" srcId="{BFC652F3-FD2B-4433-88EA-73C230E1D9F3}" destId="{F0CF92E6-4BAD-4BB9-BC80-20FDA55F4F58}" srcOrd="3" destOrd="0" parTransId="{89132F02-FC13-4ACC-B88A-762F8FB9C406}" sibTransId="{A5234AE8-8D7D-49A9-82BE-D409DDFD8BE9}"/>
    <dgm:cxn modelId="{732F5D83-A857-479E-B1CA-B37DD0135D95}" type="presOf" srcId="{5F05E28B-EA14-48FE-A158-1BB91B5C38EE}" destId="{9C36BC84-4E05-48C3-86B0-D99427B180F1}" srcOrd="0" destOrd="0" presId="urn:microsoft.com/office/officeart/2005/8/layout/list1"/>
    <dgm:cxn modelId="{B4250DA7-8D54-4C4B-9D90-D1F28E1E186A}" type="presOf" srcId="{BFC652F3-FD2B-4433-88EA-73C230E1D9F3}" destId="{2667C875-9E3A-4E6C-AE40-7E6530FFB9A9}" srcOrd="0" destOrd="0" presId="urn:microsoft.com/office/officeart/2005/8/layout/list1"/>
    <dgm:cxn modelId="{6C4489E7-6A4C-43E4-8DD5-FB57EB3F6079}" type="presOf" srcId="{213ABFF0-500B-455D-B6AA-76CAF99CAE2D}" destId="{8B3FBDF0-064D-420E-8362-ABAB83BB8C6E}" srcOrd="0" destOrd="0" presId="urn:microsoft.com/office/officeart/2005/8/layout/list1"/>
    <dgm:cxn modelId="{BB4F7438-7597-42EA-A532-8ECF41B9D5E2}" type="presOf" srcId="{1249A27B-2EB6-41EB-8D41-1FA4C2ADFAA8}" destId="{ADE8DF66-1904-4A7F-8DF7-04BE4B825EC3}" srcOrd="1" destOrd="0" presId="urn:microsoft.com/office/officeart/2005/8/layout/list1"/>
    <dgm:cxn modelId="{FF960328-8843-4785-BB27-090127F9C053}" srcId="{F0CF92E6-4BAD-4BB9-BC80-20FDA55F4F58}" destId="{5F05E28B-EA14-48FE-A158-1BB91B5C38EE}" srcOrd="0" destOrd="0" parTransId="{48C49E14-C7C5-4FE0-9D34-EC867013C4F9}" sibTransId="{394EBB14-9E8F-451E-9324-72B179A4FA49}"/>
    <dgm:cxn modelId="{F08B9A98-E053-4F9C-966A-B5CEEF62FB65}" type="presOf" srcId="{2E76B2C6-3E5F-4A97-AB0C-A7F13C1C3138}" destId="{059BF7C4-FBF7-42A7-B8C7-596BD7353BCD}" srcOrd="0" destOrd="0" presId="urn:microsoft.com/office/officeart/2005/8/layout/list1"/>
    <dgm:cxn modelId="{CBA13DAF-A9A4-4B80-B16F-F5E2CE72C09A}" type="presOf" srcId="{1249A27B-2EB6-41EB-8D41-1FA4C2ADFAA8}" destId="{A45F6AA6-C2C4-4A47-A762-93A4B359420A}" srcOrd="0" destOrd="0" presId="urn:microsoft.com/office/officeart/2005/8/layout/list1"/>
    <dgm:cxn modelId="{06949D35-5097-435D-AA47-0AB3F4E326B1}" srcId="{BFC652F3-FD2B-4433-88EA-73C230E1D9F3}" destId="{763947E6-D542-43A3-93D7-6FF396FBD416}" srcOrd="1" destOrd="0" parTransId="{649FAC78-9909-4BAC-8150-C7B1E33F3AB5}" sibTransId="{7DA70B61-79E8-43E3-B205-371432831758}"/>
    <dgm:cxn modelId="{CA9591D9-89F2-45D4-850A-80FB5D0A9395}" type="presOf" srcId="{7EFCB2D4-4F80-4EF0-A628-B10DD982020D}" destId="{646E4DC1-003F-4641-A406-7DB56E1F0A28}" srcOrd="1" destOrd="0" presId="urn:microsoft.com/office/officeart/2005/8/layout/list1"/>
    <dgm:cxn modelId="{AE03D17C-47DD-4A90-B1C6-F22B723B1B4F}" type="presOf" srcId="{44B08426-B995-42E4-95A4-D56BF5440628}" destId="{38732DCF-CF10-44A5-8E75-56AA38BD8074}" srcOrd="0" destOrd="0" presId="urn:microsoft.com/office/officeart/2005/8/layout/list1"/>
    <dgm:cxn modelId="{6F99AE21-C39E-4316-83B0-54A69724BD57}" srcId="{1249A27B-2EB6-41EB-8D41-1FA4C2ADFAA8}" destId="{44B08426-B995-42E4-95A4-D56BF5440628}" srcOrd="0" destOrd="0" parTransId="{8E68DD50-1652-427B-9B5F-7CEB6D261F3E}" sibTransId="{AF9FEDF3-E257-4C2D-BAB7-1F1CBC374272}"/>
    <dgm:cxn modelId="{440112F3-5D6F-45DA-86B3-AE91E5C2D6CA}" srcId="{BFC652F3-FD2B-4433-88EA-73C230E1D9F3}" destId="{1249A27B-2EB6-41EB-8D41-1FA4C2ADFAA8}" srcOrd="0" destOrd="0" parTransId="{FDCBFA10-A77F-4FB7-AEA1-755358DDBB43}" sibTransId="{2C7B9638-B816-4F49-8C5E-CE00D4FB15B4}"/>
    <dgm:cxn modelId="{991999A0-5F26-4B83-B22B-ED99B5023BEC}" type="presOf" srcId="{F0CF92E6-4BAD-4BB9-BC80-20FDA55F4F58}" destId="{E5AAC870-9D25-4077-BFA8-7A2A12B2B44F}" srcOrd="0" destOrd="0" presId="urn:microsoft.com/office/officeart/2005/8/layout/list1"/>
    <dgm:cxn modelId="{293E88AF-D573-4270-9061-A0AD4AE4BD96}" type="presOf" srcId="{7EFCB2D4-4F80-4EF0-A628-B10DD982020D}" destId="{AA8345A8-33B8-455D-A6F0-440BD8AE632C}" srcOrd="0" destOrd="0" presId="urn:microsoft.com/office/officeart/2005/8/layout/list1"/>
    <dgm:cxn modelId="{7554654F-00A3-402A-99E1-77B0E07C6EE6}" type="presParOf" srcId="{2667C875-9E3A-4E6C-AE40-7E6530FFB9A9}" destId="{9D31C8B6-9B65-449A-80FE-8B95CC137E57}" srcOrd="0" destOrd="0" presId="urn:microsoft.com/office/officeart/2005/8/layout/list1"/>
    <dgm:cxn modelId="{D303D3B9-5E59-44D1-A8C7-58FAE21C9004}" type="presParOf" srcId="{9D31C8B6-9B65-449A-80FE-8B95CC137E57}" destId="{A45F6AA6-C2C4-4A47-A762-93A4B359420A}" srcOrd="0" destOrd="0" presId="urn:microsoft.com/office/officeart/2005/8/layout/list1"/>
    <dgm:cxn modelId="{C83BB3A4-F5FE-4844-B4DC-0E23B8DAFB38}" type="presParOf" srcId="{9D31C8B6-9B65-449A-80FE-8B95CC137E57}" destId="{ADE8DF66-1904-4A7F-8DF7-04BE4B825EC3}" srcOrd="1" destOrd="0" presId="urn:microsoft.com/office/officeart/2005/8/layout/list1"/>
    <dgm:cxn modelId="{85AFC634-D43A-423C-95DD-0CB39B6D113A}" type="presParOf" srcId="{2667C875-9E3A-4E6C-AE40-7E6530FFB9A9}" destId="{2D8CF494-6BC1-482C-BB9F-8791171095EB}" srcOrd="1" destOrd="0" presId="urn:microsoft.com/office/officeart/2005/8/layout/list1"/>
    <dgm:cxn modelId="{B9ADBCF5-36DF-4C2C-9BEB-E1376B0B430D}" type="presParOf" srcId="{2667C875-9E3A-4E6C-AE40-7E6530FFB9A9}" destId="{38732DCF-CF10-44A5-8E75-56AA38BD8074}" srcOrd="2" destOrd="0" presId="urn:microsoft.com/office/officeart/2005/8/layout/list1"/>
    <dgm:cxn modelId="{00FBCF36-4458-4E90-B453-A55859607CD6}" type="presParOf" srcId="{2667C875-9E3A-4E6C-AE40-7E6530FFB9A9}" destId="{3BE80583-C9F7-4AD4-9F53-4FC392EAC983}" srcOrd="3" destOrd="0" presId="urn:microsoft.com/office/officeart/2005/8/layout/list1"/>
    <dgm:cxn modelId="{7901EE8F-6212-4DE5-BA65-3ABEC04E7A04}" type="presParOf" srcId="{2667C875-9E3A-4E6C-AE40-7E6530FFB9A9}" destId="{02E245E8-02EA-412C-BD7A-16350BE9962D}" srcOrd="4" destOrd="0" presId="urn:microsoft.com/office/officeart/2005/8/layout/list1"/>
    <dgm:cxn modelId="{B58E0AF1-0FCA-4729-896F-512E6707E0D1}" type="presParOf" srcId="{02E245E8-02EA-412C-BD7A-16350BE9962D}" destId="{E6BF3375-8B1E-4760-97F9-5097E0A2C867}" srcOrd="0" destOrd="0" presId="urn:microsoft.com/office/officeart/2005/8/layout/list1"/>
    <dgm:cxn modelId="{C9299001-4B15-4542-BE2D-95EC1D4D9447}" type="presParOf" srcId="{02E245E8-02EA-412C-BD7A-16350BE9962D}" destId="{61958A25-EEED-4052-AF87-010C3DD8FDC4}" srcOrd="1" destOrd="0" presId="urn:microsoft.com/office/officeart/2005/8/layout/list1"/>
    <dgm:cxn modelId="{74C5171D-02DE-47E5-AAFB-4262AB47676B}" type="presParOf" srcId="{2667C875-9E3A-4E6C-AE40-7E6530FFB9A9}" destId="{49EA4266-F7B1-4134-8D49-3203D7673CCC}" srcOrd="5" destOrd="0" presId="urn:microsoft.com/office/officeart/2005/8/layout/list1"/>
    <dgm:cxn modelId="{C4E37A37-BF9D-45A6-A356-38E60B599B0F}" type="presParOf" srcId="{2667C875-9E3A-4E6C-AE40-7E6530FFB9A9}" destId="{8B3FBDF0-064D-420E-8362-ABAB83BB8C6E}" srcOrd="6" destOrd="0" presId="urn:microsoft.com/office/officeart/2005/8/layout/list1"/>
    <dgm:cxn modelId="{314EFEB8-2D89-4B47-A7FD-AA20B19164F3}" type="presParOf" srcId="{2667C875-9E3A-4E6C-AE40-7E6530FFB9A9}" destId="{4908BAD9-B7BB-4084-97E3-B2F4204F432B}" srcOrd="7" destOrd="0" presId="urn:microsoft.com/office/officeart/2005/8/layout/list1"/>
    <dgm:cxn modelId="{CBEC263E-EB1A-4BC8-9408-977FA4F316C5}" type="presParOf" srcId="{2667C875-9E3A-4E6C-AE40-7E6530FFB9A9}" destId="{6AF99263-30A3-4F27-9520-8E5155DF5597}" srcOrd="8" destOrd="0" presId="urn:microsoft.com/office/officeart/2005/8/layout/list1"/>
    <dgm:cxn modelId="{DC0C09AC-6AB0-4876-9745-8FCA89982308}" type="presParOf" srcId="{6AF99263-30A3-4F27-9520-8E5155DF5597}" destId="{AA8345A8-33B8-455D-A6F0-440BD8AE632C}" srcOrd="0" destOrd="0" presId="urn:microsoft.com/office/officeart/2005/8/layout/list1"/>
    <dgm:cxn modelId="{4BCACF28-7715-42B2-BE8C-87A0553F0F34}" type="presParOf" srcId="{6AF99263-30A3-4F27-9520-8E5155DF5597}" destId="{646E4DC1-003F-4641-A406-7DB56E1F0A28}" srcOrd="1" destOrd="0" presId="urn:microsoft.com/office/officeart/2005/8/layout/list1"/>
    <dgm:cxn modelId="{838C25E3-1BB9-4085-A9B3-1CD0069F0F35}" type="presParOf" srcId="{2667C875-9E3A-4E6C-AE40-7E6530FFB9A9}" destId="{089F9273-6797-4189-92B1-9962939D1D8E}" srcOrd="9" destOrd="0" presId="urn:microsoft.com/office/officeart/2005/8/layout/list1"/>
    <dgm:cxn modelId="{50F53CF9-87D5-4C23-A905-E25D660D8714}" type="presParOf" srcId="{2667C875-9E3A-4E6C-AE40-7E6530FFB9A9}" destId="{059BF7C4-FBF7-42A7-B8C7-596BD7353BCD}" srcOrd="10" destOrd="0" presId="urn:microsoft.com/office/officeart/2005/8/layout/list1"/>
    <dgm:cxn modelId="{5832DC5E-02F9-491D-B10C-C0CDBD0BE67D}" type="presParOf" srcId="{2667C875-9E3A-4E6C-AE40-7E6530FFB9A9}" destId="{D705CE05-8877-4060-8662-9C3CF67C8B5F}" srcOrd="11" destOrd="0" presId="urn:microsoft.com/office/officeart/2005/8/layout/list1"/>
    <dgm:cxn modelId="{99525C71-06FD-40E0-9206-B9F4BA6D6B48}" type="presParOf" srcId="{2667C875-9E3A-4E6C-AE40-7E6530FFB9A9}" destId="{70830A97-9B97-4554-8548-447E2056B79A}" srcOrd="12" destOrd="0" presId="urn:microsoft.com/office/officeart/2005/8/layout/list1"/>
    <dgm:cxn modelId="{85BE7778-105D-4AD6-81AE-3B5F8097E2F7}" type="presParOf" srcId="{70830A97-9B97-4554-8548-447E2056B79A}" destId="{E5AAC870-9D25-4077-BFA8-7A2A12B2B44F}" srcOrd="0" destOrd="0" presId="urn:microsoft.com/office/officeart/2005/8/layout/list1"/>
    <dgm:cxn modelId="{5CCC9A32-69E1-4554-9B00-CEABD02E545C}" type="presParOf" srcId="{70830A97-9B97-4554-8548-447E2056B79A}" destId="{C6C2FA0D-F1B0-4136-946E-C4D6B9560F47}" srcOrd="1" destOrd="0" presId="urn:microsoft.com/office/officeart/2005/8/layout/list1"/>
    <dgm:cxn modelId="{917E54FE-984F-43D4-9E44-59291BC11829}" type="presParOf" srcId="{2667C875-9E3A-4E6C-AE40-7E6530FFB9A9}" destId="{744B1A50-DC6C-48FC-A9CA-E5DCFB595EAE}" srcOrd="13" destOrd="0" presId="urn:microsoft.com/office/officeart/2005/8/layout/list1"/>
    <dgm:cxn modelId="{8F0C92AB-C821-4E9F-A7D4-047A85326C8F}" type="presParOf" srcId="{2667C875-9E3A-4E6C-AE40-7E6530FFB9A9}" destId="{9C36BC84-4E05-48C3-86B0-D99427B180F1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D194A339-8AB6-4DCF-947F-A32BB67332CA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C4915D7-1371-4188-916D-B058F3C701D8}">
      <dgm:prSet phldrT="[Text]"/>
      <dgm:spPr/>
      <dgm:t>
        <a:bodyPr/>
        <a:lstStyle/>
        <a:p>
          <a:r>
            <a:rPr lang="cs-CZ" dirty="0" smtClean="0"/>
            <a:t>Všechny úhly</a:t>
          </a:r>
          <a:endParaRPr lang="cs-CZ" dirty="0"/>
        </a:p>
      </dgm:t>
    </dgm:pt>
    <dgm:pt modelId="{CC2D72D8-7288-4EE3-BE77-D8701D71AFFF}" type="parTrans" cxnId="{5D7C15F4-C9B3-4681-9298-09A851C4EDD1}">
      <dgm:prSet/>
      <dgm:spPr/>
      <dgm:t>
        <a:bodyPr/>
        <a:lstStyle/>
        <a:p>
          <a:endParaRPr lang="cs-CZ"/>
        </a:p>
      </dgm:t>
    </dgm:pt>
    <dgm:pt modelId="{C384BC9F-7C00-460D-9B7D-3B70745139AD}" type="sibTrans" cxnId="{5D7C15F4-C9B3-4681-9298-09A851C4EDD1}">
      <dgm:prSet/>
      <dgm:spPr/>
      <dgm:t>
        <a:bodyPr/>
        <a:lstStyle/>
        <a:p>
          <a:endParaRPr lang="cs-CZ"/>
        </a:p>
      </dgm:t>
    </dgm:pt>
    <dgm:pt modelId="{72576279-258B-4749-A8B0-37036D7FC71A}">
      <dgm:prSet phldrT="[Text]"/>
      <dgm:spPr/>
      <dgm:t>
        <a:bodyPr/>
        <a:lstStyle/>
        <a:p>
          <a:r>
            <a:rPr lang="cs-CZ" dirty="0" smtClean="0"/>
            <a:t>Úhlopříčky</a:t>
          </a:r>
          <a:endParaRPr lang="cs-CZ" dirty="0"/>
        </a:p>
      </dgm:t>
    </dgm:pt>
    <dgm:pt modelId="{37B47513-9791-4F6D-BD8D-68CB845E419C}" type="parTrans" cxnId="{E12D47BE-53A0-4EDC-8FF0-C1BAEF0A57FA}">
      <dgm:prSet/>
      <dgm:spPr/>
      <dgm:t>
        <a:bodyPr/>
        <a:lstStyle/>
        <a:p>
          <a:endParaRPr lang="cs-CZ"/>
        </a:p>
      </dgm:t>
    </dgm:pt>
    <dgm:pt modelId="{6BDC6D11-B66D-4684-8AB5-3745EF078989}" type="sibTrans" cxnId="{E12D47BE-53A0-4EDC-8FF0-C1BAEF0A57FA}">
      <dgm:prSet/>
      <dgm:spPr/>
      <dgm:t>
        <a:bodyPr/>
        <a:lstStyle/>
        <a:p>
          <a:endParaRPr lang="cs-CZ"/>
        </a:p>
      </dgm:t>
    </dgm:pt>
    <dgm:pt modelId="{1938B4D5-0038-45D6-8C23-BCF0525912F8}">
      <dgm:prSet/>
      <dgm:spPr/>
      <dgm:t>
        <a:bodyPr/>
        <a:lstStyle/>
        <a:p>
          <a:endParaRPr lang="cs-CZ" dirty="0"/>
        </a:p>
      </dgm:t>
    </dgm:pt>
    <dgm:pt modelId="{CB4ECF7F-5BEE-47C3-A4DA-3DC852263D47}" type="parTrans" cxnId="{881EC599-1D96-4240-85F3-20D28E8C0E59}">
      <dgm:prSet/>
      <dgm:spPr/>
      <dgm:t>
        <a:bodyPr/>
        <a:lstStyle/>
        <a:p>
          <a:endParaRPr lang="cs-CZ"/>
        </a:p>
      </dgm:t>
    </dgm:pt>
    <dgm:pt modelId="{6CB86F23-D4B5-45BB-AFF2-CE1D78784660}" type="sibTrans" cxnId="{881EC599-1D96-4240-85F3-20D28E8C0E59}">
      <dgm:prSet/>
      <dgm:spPr/>
      <dgm:t>
        <a:bodyPr/>
        <a:lstStyle/>
        <a:p>
          <a:endParaRPr lang="cs-CZ"/>
        </a:p>
      </dgm:t>
    </dgm:pt>
    <dgm:pt modelId="{815F5F7D-3EFB-4F87-8ABF-9FDBF859C3D3}">
      <dgm:prSet/>
      <dgm:spPr/>
      <dgm:t>
        <a:bodyPr/>
        <a:lstStyle/>
        <a:p>
          <a:endParaRPr lang="cs-CZ" dirty="0"/>
        </a:p>
      </dgm:t>
    </dgm:pt>
    <dgm:pt modelId="{39236C11-3105-4C6E-979E-931AE61740DC}" type="parTrans" cxnId="{6D2D3F14-96AA-4F47-B1A1-02C590E03100}">
      <dgm:prSet/>
      <dgm:spPr/>
      <dgm:t>
        <a:bodyPr/>
        <a:lstStyle/>
        <a:p>
          <a:endParaRPr lang="cs-CZ"/>
        </a:p>
      </dgm:t>
    </dgm:pt>
    <dgm:pt modelId="{5DE0BE03-9F36-4DEC-B1EB-99074979D49E}" type="sibTrans" cxnId="{6D2D3F14-96AA-4F47-B1A1-02C590E03100}">
      <dgm:prSet/>
      <dgm:spPr/>
      <dgm:t>
        <a:bodyPr/>
        <a:lstStyle/>
        <a:p>
          <a:endParaRPr lang="cs-CZ"/>
        </a:p>
      </dgm:t>
    </dgm:pt>
    <dgm:pt modelId="{091BD204-BF49-48F6-9253-487F4D52B3DF}" type="pres">
      <dgm:prSet presAssocID="{D194A339-8AB6-4DCF-947F-A32BB67332CA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5D5C145-FA5C-472C-8E5B-DF2CC1AC5715}" type="pres">
      <dgm:prSet presAssocID="{7C4915D7-1371-4188-916D-B058F3C701D8}" presName="parentLin" presStyleCnt="0"/>
      <dgm:spPr/>
    </dgm:pt>
    <dgm:pt modelId="{9C1F1725-E152-4189-A190-07DB053517F0}" type="pres">
      <dgm:prSet presAssocID="{7C4915D7-1371-4188-916D-B058F3C701D8}" presName="parentLeftMargin" presStyleLbl="node1" presStyleIdx="0" presStyleCnt="2"/>
      <dgm:spPr/>
      <dgm:t>
        <a:bodyPr/>
        <a:lstStyle/>
        <a:p>
          <a:endParaRPr lang="cs-CZ"/>
        </a:p>
      </dgm:t>
    </dgm:pt>
    <dgm:pt modelId="{CAE36356-98B9-4ABC-B188-3B77B421D85D}" type="pres">
      <dgm:prSet presAssocID="{7C4915D7-1371-4188-916D-B058F3C701D8}" presName="parentText" presStyleLbl="node1" presStyleIdx="0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1D162B7-0E46-42A5-8C06-05822A5F89C2}" type="pres">
      <dgm:prSet presAssocID="{7C4915D7-1371-4188-916D-B058F3C701D8}" presName="negativeSpace" presStyleCnt="0"/>
      <dgm:spPr/>
    </dgm:pt>
    <dgm:pt modelId="{84BE57C1-D934-44A9-B18F-E3DADAEA7E8E}" type="pres">
      <dgm:prSet presAssocID="{7C4915D7-1371-4188-916D-B058F3C701D8}" presName="childText" presStyleLbl="conFgAcc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335056A-C836-48AD-B761-81359AE4E222}" type="pres">
      <dgm:prSet presAssocID="{C384BC9F-7C00-460D-9B7D-3B70745139AD}" presName="spaceBetweenRectangles" presStyleCnt="0"/>
      <dgm:spPr/>
    </dgm:pt>
    <dgm:pt modelId="{37DEC8AB-FA53-4997-BA47-E1CE8D81B7B2}" type="pres">
      <dgm:prSet presAssocID="{72576279-258B-4749-A8B0-37036D7FC71A}" presName="parentLin" presStyleCnt="0"/>
      <dgm:spPr/>
    </dgm:pt>
    <dgm:pt modelId="{7D59FE16-C812-4502-A823-8624A0A9ADD9}" type="pres">
      <dgm:prSet presAssocID="{72576279-258B-4749-A8B0-37036D7FC71A}" presName="parentLeftMargin" presStyleLbl="node1" presStyleIdx="0" presStyleCnt="2"/>
      <dgm:spPr/>
      <dgm:t>
        <a:bodyPr/>
        <a:lstStyle/>
        <a:p>
          <a:endParaRPr lang="cs-CZ"/>
        </a:p>
      </dgm:t>
    </dgm:pt>
    <dgm:pt modelId="{2AE7FE50-16F0-4164-AC04-83892A4752B4}" type="pres">
      <dgm:prSet presAssocID="{72576279-258B-4749-A8B0-37036D7FC71A}" presName="parentText" presStyleLbl="node1" presStyleIdx="1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F5CF4D8-7464-4BF7-9F88-A6ED0DAB2C68}" type="pres">
      <dgm:prSet presAssocID="{72576279-258B-4749-A8B0-37036D7FC71A}" presName="negativeSpace" presStyleCnt="0"/>
      <dgm:spPr/>
    </dgm:pt>
    <dgm:pt modelId="{4189BF9C-CA6C-42AB-8277-9D4D4F8B6E7A}" type="pres">
      <dgm:prSet presAssocID="{72576279-258B-4749-A8B0-37036D7FC71A}" presName="childText" presStyleLbl="conFgAcc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EBCE5C9-9BC5-4479-95A4-0F6330F2A996}" type="presOf" srcId="{1938B4D5-0038-45D6-8C23-BCF0525912F8}" destId="{84BE57C1-D934-44A9-B18F-E3DADAEA7E8E}" srcOrd="0" destOrd="0" presId="urn:microsoft.com/office/officeart/2005/8/layout/list1"/>
    <dgm:cxn modelId="{FED7E88C-E9EE-472C-A872-9E9644EF00A7}" type="presOf" srcId="{D194A339-8AB6-4DCF-947F-A32BB67332CA}" destId="{091BD204-BF49-48F6-9253-487F4D52B3DF}" srcOrd="0" destOrd="0" presId="urn:microsoft.com/office/officeart/2005/8/layout/list1"/>
    <dgm:cxn modelId="{9A28C2E7-F79E-4C36-96DA-D2C3B1338337}" type="presOf" srcId="{72576279-258B-4749-A8B0-37036D7FC71A}" destId="{7D59FE16-C812-4502-A823-8624A0A9ADD9}" srcOrd="0" destOrd="0" presId="urn:microsoft.com/office/officeart/2005/8/layout/list1"/>
    <dgm:cxn modelId="{E12D47BE-53A0-4EDC-8FF0-C1BAEF0A57FA}" srcId="{D194A339-8AB6-4DCF-947F-A32BB67332CA}" destId="{72576279-258B-4749-A8B0-37036D7FC71A}" srcOrd="1" destOrd="0" parTransId="{37B47513-9791-4F6D-BD8D-68CB845E419C}" sibTransId="{6BDC6D11-B66D-4684-8AB5-3745EF078989}"/>
    <dgm:cxn modelId="{6D2D3F14-96AA-4F47-B1A1-02C590E03100}" srcId="{72576279-258B-4749-A8B0-37036D7FC71A}" destId="{815F5F7D-3EFB-4F87-8ABF-9FDBF859C3D3}" srcOrd="0" destOrd="0" parTransId="{39236C11-3105-4C6E-979E-931AE61740DC}" sibTransId="{5DE0BE03-9F36-4DEC-B1EB-99074979D49E}"/>
    <dgm:cxn modelId="{853D0753-EA32-471E-B64F-A93D62DF95F1}" type="presOf" srcId="{7C4915D7-1371-4188-916D-B058F3C701D8}" destId="{9C1F1725-E152-4189-A190-07DB053517F0}" srcOrd="0" destOrd="0" presId="urn:microsoft.com/office/officeart/2005/8/layout/list1"/>
    <dgm:cxn modelId="{38062EC4-738E-4CB3-9933-53ED657C0AF3}" type="presOf" srcId="{815F5F7D-3EFB-4F87-8ABF-9FDBF859C3D3}" destId="{4189BF9C-CA6C-42AB-8277-9D4D4F8B6E7A}" srcOrd="0" destOrd="0" presId="urn:microsoft.com/office/officeart/2005/8/layout/list1"/>
    <dgm:cxn modelId="{BBB17A73-6915-4C2E-AE12-B2884A9FDA9D}" type="presOf" srcId="{72576279-258B-4749-A8B0-37036D7FC71A}" destId="{2AE7FE50-16F0-4164-AC04-83892A4752B4}" srcOrd="1" destOrd="0" presId="urn:microsoft.com/office/officeart/2005/8/layout/list1"/>
    <dgm:cxn modelId="{13DDD849-5DA6-4252-9477-036E8FCD6EE9}" type="presOf" srcId="{7C4915D7-1371-4188-916D-B058F3C701D8}" destId="{CAE36356-98B9-4ABC-B188-3B77B421D85D}" srcOrd="1" destOrd="0" presId="urn:microsoft.com/office/officeart/2005/8/layout/list1"/>
    <dgm:cxn modelId="{881EC599-1D96-4240-85F3-20D28E8C0E59}" srcId="{7C4915D7-1371-4188-916D-B058F3C701D8}" destId="{1938B4D5-0038-45D6-8C23-BCF0525912F8}" srcOrd="0" destOrd="0" parTransId="{CB4ECF7F-5BEE-47C3-A4DA-3DC852263D47}" sibTransId="{6CB86F23-D4B5-45BB-AFF2-CE1D78784660}"/>
    <dgm:cxn modelId="{5D7C15F4-C9B3-4681-9298-09A851C4EDD1}" srcId="{D194A339-8AB6-4DCF-947F-A32BB67332CA}" destId="{7C4915D7-1371-4188-916D-B058F3C701D8}" srcOrd="0" destOrd="0" parTransId="{CC2D72D8-7288-4EE3-BE77-D8701D71AFFF}" sibTransId="{C384BC9F-7C00-460D-9B7D-3B70745139AD}"/>
    <dgm:cxn modelId="{85CCE1CB-BDB2-4366-AD4B-E278B8B34623}" type="presParOf" srcId="{091BD204-BF49-48F6-9253-487F4D52B3DF}" destId="{05D5C145-FA5C-472C-8E5B-DF2CC1AC5715}" srcOrd="0" destOrd="0" presId="urn:microsoft.com/office/officeart/2005/8/layout/list1"/>
    <dgm:cxn modelId="{2253EA65-6C24-48E3-803F-F1A7B1381FF6}" type="presParOf" srcId="{05D5C145-FA5C-472C-8E5B-DF2CC1AC5715}" destId="{9C1F1725-E152-4189-A190-07DB053517F0}" srcOrd="0" destOrd="0" presId="urn:microsoft.com/office/officeart/2005/8/layout/list1"/>
    <dgm:cxn modelId="{4EDF64DD-D876-4CEF-9C11-2F9309FA09B6}" type="presParOf" srcId="{05D5C145-FA5C-472C-8E5B-DF2CC1AC5715}" destId="{CAE36356-98B9-4ABC-B188-3B77B421D85D}" srcOrd="1" destOrd="0" presId="urn:microsoft.com/office/officeart/2005/8/layout/list1"/>
    <dgm:cxn modelId="{C4ECD670-B769-45CB-9461-D7459090C711}" type="presParOf" srcId="{091BD204-BF49-48F6-9253-487F4D52B3DF}" destId="{B1D162B7-0E46-42A5-8C06-05822A5F89C2}" srcOrd="1" destOrd="0" presId="urn:microsoft.com/office/officeart/2005/8/layout/list1"/>
    <dgm:cxn modelId="{44DC36CB-BA5B-40F9-8DCD-0E2EF76C1837}" type="presParOf" srcId="{091BD204-BF49-48F6-9253-487F4D52B3DF}" destId="{84BE57C1-D934-44A9-B18F-E3DADAEA7E8E}" srcOrd="2" destOrd="0" presId="urn:microsoft.com/office/officeart/2005/8/layout/list1"/>
    <dgm:cxn modelId="{D7073A47-C609-43D4-97A5-237661B477BD}" type="presParOf" srcId="{091BD204-BF49-48F6-9253-487F4D52B3DF}" destId="{5335056A-C836-48AD-B761-81359AE4E222}" srcOrd="3" destOrd="0" presId="urn:microsoft.com/office/officeart/2005/8/layout/list1"/>
    <dgm:cxn modelId="{0B9EBEB5-020C-4FA9-9619-43F6B7E5251D}" type="presParOf" srcId="{091BD204-BF49-48F6-9253-487F4D52B3DF}" destId="{37DEC8AB-FA53-4997-BA47-E1CE8D81B7B2}" srcOrd="4" destOrd="0" presId="urn:microsoft.com/office/officeart/2005/8/layout/list1"/>
    <dgm:cxn modelId="{DE45FD49-031A-4374-9ABE-8971A463749F}" type="presParOf" srcId="{37DEC8AB-FA53-4997-BA47-E1CE8D81B7B2}" destId="{7D59FE16-C812-4502-A823-8624A0A9ADD9}" srcOrd="0" destOrd="0" presId="urn:microsoft.com/office/officeart/2005/8/layout/list1"/>
    <dgm:cxn modelId="{45F26939-F864-48A8-8DD0-64A343DBE69F}" type="presParOf" srcId="{37DEC8AB-FA53-4997-BA47-E1CE8D81B7B2}" destId="{2AE7FE50-16F0-4164-AC04-83892A4752B4}" srcOrd="1" destOrd="0" presId="urn:microsoft.com/office/officeart/2005/8/layout/list1"/>
    <dgm:cxn modelId="{763CB56F-5801-4C50-914D-F53CD1488998}" type="presParOf" srcId="{091BD204-BF49-48F6-9253-487F4D52B3DF}" destId="{1F5CF4D8-7464-4BF7-9F88-A6ED0DAB2C68}" srcOrd="5" destOrd="0" presId="urn:microsoft.com/office/officeart/2005/8/layout/list1"/>
    <dgm:cxn modelId="{9D12CECF-DF93-4778-B7BA-2A95C0149B4F}" type="presParOf" srcId="{091BD204-BF49-48F6-9253-487F4D52B3DF}" destId="{4189BF9C-CA6C-42AB-8277-9D4D4F8B6E7A}" srcOrd="6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D194A339-8AB6-4DCF-947F-A32BB67332CA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C4915D7-1371-4188-916D-B058F3C701D8}">
      <dgm:prSet phldrT="[Text]"/>
      <dgm:spPr/>
      <dgm:t>
        <a:bodyPr/>
        <a:lstStyle/>
        <a:p>
          <a:r>
            <a:rPr lang="cs-CZ" dirty="0" smtClean="0"/>
            <a:t>Všechny úhly</a:t>
          </a:r>
          <a:endParaRPr lang="cs-CZ" dirty="0"/>
        </a:p>
      </dgm:t>
    </dgm:pt>
    <dgm:pt modelId="{CC2D72D8-7288-4EE3-BE77-D8701D71AFFF}" type="parTrans" cxnId="{5D7C15F4-C9B3-4681-9298-09A851C4EDD1}">
      <dgm:prSet/>
      <dgm:spPr/>
      <dgm:t>
        <a:bodyPr/>
        <a:lstStyle/>
        <a:p>
          <a:endParaRPr lang="cs-CZ"/>
        </a:p>
      </dgm:t>
    </dgm:pt>
    <dgm:pt modelId="{C384BC9F-7C00-460D-9B7D-3B70745139AD}" type="sibTrans" cxnId="{5D7C15F4-C9B3-4681-9298-09A851C4EDD1}">
      <dgm:prSet/>
      <dgm:spPr/>
      <dgm:t>
        <a:bodyPr/>
        <a:lstStyle/>
        <a:p>
          <a:endParaRPr lang="cs-CZ"/>
        </a:p>
      </dgm:t>
    </dgm:pt>
    <dgm:pt modelId="{72576279-258B-4749-A8B0-37036D7FC71A}">
      <dgm:prSet phldrT="[Text]"/>
      <dgm:spPr/>
      <dgm:t>
        <a:bodyPr/>
        <a:lstStyle/>
        <a:p>
          <a:r>
            <a:rPr lang="cs-CZ" dirty="0" smtClean="0"/>
            <a:t>Úhlopříčky</a:t>
          </a:r>
          <a:endParaRPr lang="cs-CZ" dirty="0"/>
        </a:p>
      </dgm:t>
    </dgm:pt>
    <dgm:pt modelId="{37B47513-9791-4F6D-BD8D-68CB845E419C}" type="parTrans" cxnId="{E12D47BE-53A0-4EDC-8FF0-C1BAEF0A57FA}">
      <dgm:prSet/>
      <dgm:spPr/>
      <dgm:t>
        <a:bodyPr/>
        <a:lstStyle/>
        <a:p>
          <a:endParaRPr lang="cs-CZ"/>
        </a:p>
      </dgm:t>
    </dgm:pt>
    <dgm:pt modelId="{6BDC6D11-B66D-4684-8AB5-3745EF078989}" type="sibTrans" cxnId="{E12D47BE-53A0-4EDC-8FF0-C1BAEF0A57FA}">
      <dgm:prSet/>
      <dgm:spPr/>
      <dgm:t>
        <a:bodyPr/>
        <a:lstStyle/>
        <a:p>
          <a:endParaRPr lang="cs-CZ"/>
        </a:p>
      </dgm:t>
    </dgm:pt>
    <dgm:pt modelId="{1938B4D5-0038-45D6-8C23-BCF0525912F8}">
      <dgm:prSet/>
      <dgm:spPr/>
      <dgm:t>
        <a:bodyPr/>
        <a:lstStyle/>
        <a:p>
          <a:r>
            <a:rPr lang="cs-CZ" dirty="0" smtClean="0"/>
            <a:t>jsou pravé</a:t>
          </a:r>
          <a:endParaRPr lang="cs-CZ" dirty="0"/>
        </a:p>
      </dgm:t>
    </dgm:pt>
    <dgm:pt modelId="{CB4ECF7F-5BEE-47C3-A4DA-3DC852263D47}" type="parTrans" cxnId="{881EC599-1D96-4240-85F3-20D28E8C0E59}">
      <dgm:prSet/>
      <dgm:spPr/>
      <dgm:t>
        <a:bodyPr/>
        <a:lstStyle/>
        <a:p>
          <a:endParaRPr lang="cs-CZ"/>
        </a:p>
      </dgm:t>
    </dgm:pt>
    <dgm:pt modelId="{6CB86F23-D4B5-45BB-AFF2-CE1D78784660}" type="sibTrans" cxnId="{881EC599-1D96-4240-85F3-20D28E8C0E59}">
      <dgm:prSet/>
      <dgm:spPr/>
      <dgm:t>
        <a:bodyPr/>
        <a:lstStyle/>
        <a:p>
          <a:endParaRPr lang="cs-CZ"/>
        </a:p>
      </dgm:t>
    </dgm:pt>
    <dgm:pt modelId="{815F5F7D-3EFB-4F87-8ABF-9FDBF859C3D3}">
      <dgm:prSet/>
      <dgm:spPr/>
      <dgm:t>
        <a:bodyPr/>
        <a:lstStyle/>
        <a:p>
          <a:r>
            <a:rPr lang="cs-CZ" dirty="0" smtClean="0"/>
            <a:t>jsou shodné</a:t>
          </a:r>
          <a:endParaRPr lang="cs-CZ" dirty="0"/>
        </a:p>
      </dgm:t>
    </dgm:pt>
    <dgm:pt modelId="{39236C11-3105-4C6E-979E-931AE61740DC}" type="parTrans" cxnId="{6D2D3F14-96AA-4F47-B1A1-02C590E03100}">
      <dgm:prSet/>
      <dgm:spPr/>
      <dgm:t>
        <a:bodyPr/>
        <a:lstStyle/>
        <a:p>
          <a:endParaRPr lang="cs-CZ"/>
        </a:p>
      </dgm:t>
    </dgm:pt>
    <dgm:pt modelId="{5DE0BE03-9F36-4DEC-B1EB-99074979D49E}" type="sibTrans" cxnId="{6D2D3F14-96AA-4F47-B1A1-02C590E03100}">
      <dgm:prSet/>
      <dgm:spPr/>
      <dgm:t>
        <a:bodyPr/>
        <a:lstStyle/>
        <a:p>
          <a:endParaRPr lang="cs-CZ"/>
        </a:p>
      </dgm:t>
    </dgm:pt>
    <dgm:pt modelId="{091BD204-BF49-48F6-9253-487F4D52B3DF}" type="pres">
      <dgm:prSet presAssocID="{D194A339-8AB6-4DCF-947F-A32BB67332CA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5D5C145-FA5C-472C-8E5B-DF2CC1AC5715}" type="pres">
      <dgm:prSet presAssocID="{7C4915D7-1371-4188-916D-B058F3C701D8}" presName="parentLin" presStyleCnt="0"/>
      <dgm:spPr/>
    </dgm:pt>
    <dgm:pt modelId="{9C1F1725-E152-4189-A190-07DB053517F0}" type="pres">
      <dgm:prSet presAssocID="{7C4915D7-1371-4188-916D-B058F3C701D8}" presName="parentLeftMargin" presStyleLbl="node1" presStyleIdx="0" presStyleCnt="2"/>
      <dgm:spPr/>
      <dgm:t>
        <a:bodyPr/>
        <a:lstStyle/>
        <a:p>
          <a:endParaRPr lang="cs-CZ"/>
        </a:p>
      </dgm:t>
    </dgm:pt>
    <dgm:pt modelId="{CAE36356-98B9-4ABC-B188-3B77B421D85D}" type="pres">
      <dgm:prSet presAssocID="{7C4915D7-1371-4188-916D-B058F3C701D8}" presName="parentText" presStyleLbl="node1" presStyleIdx="0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1D162B7-0E46-42A5-8C06-05822A5F89C2}" type="pres">
      <dgm:prSet presAssocID="{7C4915D7-1371-4188-916D-B058F3C701D8}" presName="negativeSpace" presStyleCnt="0"/>
      <dgm:spPr/>
    </dgm:pt>
    <dgm:pt modelId="{84BE57C1-D934-44A9-B18F-E3DADAEA7E8E}" type="pres">
      <dgm:prSet presAssocID="{7C4915D7-1371-4188-916D-B058F3C701D8}" presName="childText" presStyleLbl="conFgAcc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335056A-C836-48AD-B761-81359AE4E222}" type="pres">
      <dgm:prSet presAssocID="{C384BC9F-7C00-460D-9B7D-3B70745139AD}" presName="spaceBetweenRectangles" presStyleCnt="0"/>
      <dgm:spPr/>
    </dgm:pt>
    <dgm:pt modelId="{37DEC8AB-FA53-4997-BA47-E1CE8D81B7B2}" type="pres">
      <dgm:prSet presAssocID="{72576279-258B-4749-A8B0-37036D7FC71A}" presName="parentLin" presStyleCnt="0"/>
      <dgm:spPr/>
    </dgm:pt>
    <dgm:pt modelId="{7D59FE16-C812-4502-A823-8624A0A9ADD9}" type="pres">
      <dgm:prSet presAssocID="{72576279-258B-4749-A8B0-37036D7FC71A}" presName="parentLeftMargin" presStyleLbl="node1" presStyleIdx="0" presStyleCnt="2"/>
      <dgm:spPr/>
      <dgm:t>
        <a:bodyPr/>
        <a:lstStyle/>
        <a:p>
          <a:endParaRPr lang="cs-CZ"/>
        </a:p>
      </dgm:t>
    </dgm:pt>
    <dgm:pt modelId="{2AE7FE50-16F0-4164-AC04-83892A4752B4}" type="pres">
      <dgm:prSet presAssocID="{72576279-258B-4749-A8B0-37036D7FC71A}" presName="parentText" presStyleLbl="node1" presStyleIdx="1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F5CF4D8-7464-4BF7-9F88-A6ED0DAB2C68}" type="pres">
      <dgm:prSet presAssocID="{72576279-258B-4749-A8B0-37036D7FC71A}" presName="negativeSpace" presStyleCnt="0"/>
      <dgm:spPr/>
    </dgm:pt>
    <dgm:pt modelId="{4189BF9C-CA6C-42AB-8277-9D4D4F8B6E7A}" type="pres">
      <dgm:prSet presAssocID="{72576279-258B-4749-A8B0-37036D7FC71A}" presName="childText" presStyleLbl="conFgAcc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CC3C4B2-C4E9-4A5E-92F0-717D98EBD1D2}" type="presOf" srcId="{815F5F7D-3EFB-4F87-8ABF-9FDBF859C3D3}" destId="{4189BF9C-CA6C-42AB-8277-9D4D4F8B6E7A}" srcOrd="0" destOrd="0" presId="urn:microsoft.com/office/officeart/2005/8/layout/list1"/>
    <dgm:cxn modelId="{5151C177-6AE1-4513-98CA-5F55806DF374}" type="presOf" srcId="{D194A339-8AB6-4DCF-947F-A32BB67332CA}" destId="{091BD204-BF49-48F6-9253-487F4D52B3DF}" srcOrd="0" destOrd="0" presId="urn:microsoft.com/office/officeart/2005/8/layout/list1"/>
    <dgm:cxn modelId="{E557C4AD-F1B1-4460-94BF-EC15CCEB580F}" type="presOf" srcId="{1938B4D5-0038-45D6-8C23-BCF0525912F8}" destId="{84BE57C1-D934-44A9-B18F-E3DADAEA7E8E}" srcOrd="0" destOrd="0" presId="urn:microsoft.com/office/officeart/2005/8/layout/list1"/>
    <dgm:cxn modelId="{4AFC653D-68BE-43AC-98E2-CE8C3F3B24BD}" type="presOf" srcId="{7C4915D7-1371-4188-916D-B058F3C701D8}" destId="{CAE36356-98B9-4ABC-B188-3B77B421D85D}" srcOrd="1" destOrd="0" presId="urn:microsoft.com/office/officeart/2005/8/layout/list1"/>
    <dgm:cxn modelId="{E12D47BE-53A0-4EDC-8FF0-C1BAEF0A57FA}" srcId="{D194A339-8AB6-4DCF-947F-A32BB67332CA}" destId="{72576279-258B-4749-A8B0-37036D7FC71A}" srcOrd="1" destOrd="0" parTransId="{37B47513-9791-4F6D-BD8D-68CB845E419C}" sibTransId="{6BDC6D11-B66D-4684-8AB5-3745EF078989}"/>
    <dgm:cxn modelId="{6D2D3F14-96AA-4F47-B1A1-02C590E03100}" srcId="{72576279-258B-4749-A8B0-37036D7FC71A}" destId="{815F5F7D-3EFB-4F87-8ABF-9FDBF859C3D3}" srcOrd="0" destOrd="0" parTransId="{39236C11-3105-4C6E-979E-931AE61740DC}" sibTransId="{5DE0BE03-9F36-4DEC-B1EB-99074979D49E}"/>
    <dgm:cxn modelId="{AA77B091-83DF-42A9-95C7-3589700F2957}" type="presOf" srcId="{7C4915D7-1371-4188-916D-B058F3C701D8}" destId="{9C1F1725-E152-4189-A190-07DB053517F0}" srcOrd="0" destOrd="0" presId="urn:microsoft.com/office/officeart/2005/8/layout/list1"/>
    <dgm:cxn modelId="{6DA48A59-0861-4DE1-9DB3-1B4ED37A402C}" type="presOf" srcId="{72576279-258B-4749-A8B0-37036D7FC71A}" destId="{7D59FE16-C812-4502-A823-8624A0A9ADD9}" srcOrd="0" destOrd="0" presId="urn:microsoft.com/office/officeart/2005/8/layout/list1"/>
    <dgm:cxn modelId="{0127BA01-C309-4A47-B6DF-B4C2071B9645}" type="presOf" srcId="{72576279-258B-4749-A8B0-37036D7FC71A}" destId="{2AE7FE50-16F0-4164-AC04-83892A4752B4}" srcOrd="1" destOrd="0" presId="urn:microsoft.com/office/officeart/2005/8/layout/list1"/>
    <dgm:cxn modelId="{881EC599-1D96-4240-85F3-20D28E8C0E59}" srcId="{7C4915D7-1371-4188-916D-B058F3C701D8}" destId="{1938B4D5-0038-45D6-8C23-BCF0525912F8}" srcOrd="0" destOrd="0" parTransId="{CB4ECF7F-5BEE-47C3-A4DA-3DC852263D47}" sibTransId="{6CB86F23-D4B5-45BB-AFF2-CE1D78784660}"/>
    <dgm:cxn modelId="{5D7C15F4-C9B3-4681-9298-09A851C4EDD1}" srcId="{D194A339-8AB6-4DCF-947F-A32BB67332CA}" destId="{7C4915D7-1371-4188-916D-B058F3C701D8}" srcOrd="0" destOrd="0" parTransId="{CC2D72D8-7288-4EE3-BE77-D8701D71AFFF}" sibTransId="{C384BC9F-7C00-460D-9B7D-3B70745139AD}"/>
    <dgm:cxn modelId="{6AD2C189-9F17-480D-BE4A-73623927018C}" type="presParOf" srcId="{091BD204-BF49-48F6-9253-487F4D52B3DF}" destId="{05D5C145-FA5C-472C-8E5B-DF2CC1AC5715}" srcOrd="0" destOrd="0" presId="urn:microsoft.com/office/officeart/2005/8/layout/list1"/>
    <dgm:cxn modelId="{D257D5B1-1B22-4BD5-92F5-4C8EDE1A3EDE}" type="presParOf" srcId="{05D5C145-FA5C-472C-8E5B-DF2CC1AC5715}" destId="{9C1F1725-E152-4189-A190-07DB053517F0}" srcOrd="0" destOrd="0" presId="urn:microsoft.com/office/officeart/2005/8/layout/list1"/>
    <dgm:cxn modelId="{6A74ED96-2751-4067-B96A-E4EF20CAF791}" type="presParOf" srcId="{05D5C145-FA5C-472C-8E5B-DF2CC1AC5715}" destId="{CAE36356-98B9-4ABC-B188-3B77B421D85D}" srcOrd="1" destOrd="0" presId="urn:microsoft.com/office/officeart/2005/8/layout/list1"/>
    <dgm:cxn modelId="{F040F809-94AB-4432-8B34-FE6C8A1F12A6}" type="presParOf" srcId="{091BD204-BF49-48F6-9253-487F4D52B3DF}" destId="{B1D162B7-0E46-42A5-8C06-05822A5F89C2}" srcOrd="1" destOrd="0" presId="urn:microsoft.com/office/officeart/2005/8/layout/list1"/>
    <dgm:cxn modelId="{D41A4DFD-11AC-482A-BD6B-65C1066DC1B1}" type="presParOf" srcId="{091BD204-BF49-48F6-9253-487F4D52B3DF}" destId="{84BE57C1-D934-44A9-B18F-E3DADAEA7E8E}" srcOrd="2" destOrd="0" presId="urn:microsoft.com/office/officeart/2005/8/layout/list1"/>
    <dgm:cxn modelId="{206DB9D7-A534-489D-B3D5-E8F65CBFA576}" type="presParOf" srcId="{091BD204-BF49-48F6-9253-487F4D52B3DF}" destId="{5335056A-C836-48AD-B761-81359AE4E222}" srcOrd="3" destOrd="0" presId="urn:microsoft.com/office/officeart/2005/8/layout/list1"/>
    <dgm:cxn modelId="{81C0F80C-A11C-4F6C-A4A2-9E4023AF0D69}" type="presParOf" srcId="{091BD204-BF49-48F6-9253-487F4D52B3DF}" destId="{37DEC8AB-FA53-4997-BA47-E1CE8D81B7B2}" srcOrd="4" destOrd="0" presId="urn:microsoft.com/office/officeart/2005/8/layout/list1"/>
    <dgm:cxn modelId="{93747B4C-F8DE-4A76-AF40-95F1DEC67BC0}" type="presParOf" srcId="{37DEC8AB-FA53-4997-BA47-E1CE8D81B7B2}" destId="{7D59FE16-C812-4502-A823-8624A0A9ADD9}" srcOrd="0" destOrd="0" presId="urn:microsoft.com/office/officeart/2005/8/layout/list1"/>
    <dgm:cxn modelId="{D864CAFC-4959-4BA6-8234-98C80361F04F}" type="presParOf" srcId="{37DEC8AB-FA53-4997-BA47-E1CE8D81B7B2}" destId="{2AE7FE50-16F0-4164-AC04-83892A4752B4}" srcOrd="1" destOrd="0" presId="urn:microsoft.com/office/officeart/2005/8/layout/list1"/>
    <dgm:cxn modelId="{823D8105-0CDE-450F-9009-6B80A9A621CF}" type="presParOf" srcId="{091BD204-BF49-48F6-9253-487F4D52B3DF}" destId="{1F5CF4D8-7464-4BF7-9F88-A6ED0DAB2C68}" srcOrd="5" destOrd="0" presId="urn:microsoft.com/office/officeart/2005/8/layout/list1"/>
    <dgm:cxn modelId="{35D88440-61B6-42D8-B494-80F391FD9AC5}" type="presParOf" srcId="{091BD204-BF49-48F6-9253-487F4D52B3DF}" destId="{4189BF9C-CA6C-42AB-8277-9D4D4F8B6E7A}" srcOrd="6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7E3844C4-1EC5-4B67-A987-AEFC38CC4B7D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2C29B1E-2F2E-4025-A29A-F5B0F612064E}">
      <dgm:prSet phldrT="[Text]"/>
      <dgm:spPr/>
      <dgm:t>
        <a:bodyPr/>
        <a:lstStyle/>
        <a:p>
          <a:r>
            <a:rPr lang="cs-CZ" dirty="0" smtClean="0"/>
            <a:t>Všechny strany</a:t>
          </a:r>
          <a:endParaRPr lang="cs-CZ" dirty="0"/>
        </a:p>
      </dgm:t>
    </dgm:pt>
    <dgm:pt modelId="{76B39261-FEAF-4384-9950-8E8092B23378}" type="parTrans" cxnId="{AC453CE1-CEB8-4B02-BBF1-90D84A267127}">
      <dgm:prSet/>
      <dgm:spPr/>
      <dgm:t>
        <a:bodyPr/>
        <a:lstStyle/>
        <a:p>
          <a:endParaRPr lang="cs-CZ"/>
        </a:p>
      </dgm:t>
    </dgm:pt>
    <dgm:pt modelId="{3832B196-DC4E-45A3-A1D6-592094CD17F9}" type="sibTrans" cxnId="{AC453CE1-CEB8-4B02-BBF1-90D84A267127}">
      <dgm:prSet/>
      <dgm:spPr/>
      <dgm:t>
        <a:bodyPr/>
        <a:lstStyle/>
        <a:p>
          <a:endParaRPr lang="cs-CZ"/>
        </a:p>
      </dgm:t>
    </dgm:pt>
    <dgm:pt modelId="{E6158EB5-D993-4B0B-AB64-C1CB7F511FE7}">
      <dgm:prSet phldrT="[Text]"/>
      <dgm:spPr/>
      <dgm:t>
        <a:bodyPr/>
        <a:lstStyle/>
        <a:p>
          <a:r>
            <a:rPr lang="cs-CZ" dirty="0" smtClean="0"/>
            <a:t>Úhlopříčky jsou</a:t>
          </a:r>
          <a:endParaRPr lang="cs-CZ" dirty="0"/>
        </a:p>
      </dgm:t>
    </dgm:pt>
    <dgm:pt modelId="{DD94B15D-26ED-4131-9791-2025715A5D6D}" type="parTrans" cxnId="{FD59E46D-26C6-465D-8839-327324889F34}">
      <dgm:prSet/>
      <dgm:spPr/>
      <dgm:t>
        <a:bodyPr/>
        <a:lstStyle/>
        <a:p>
          <a:endParaRPr lang="cs-CZ"/>
        </a:p>
      </dgm:t>
    </dgm:pt>
    <dgm:pt modelId="{8D3A09C4-E65F-4B46-AE2A-93EB2E95AC8A}" type="sibTrans" cxnId="{FD59E46D-26C6-465D-8839-327324889F34}">
      <dgm:prSet/>
      <dgm:spPr/>
      <dgm:t>
        <a:bodyPr/>
        <a:lstStyle/>
        <a:p>
          <a:endParaRPr lang="cs-CZ"/>
        </a:p>
      </dgm:t>
    </dgm:pt>
    <dgm:pt modelId="{FDB0A08C-3FA5-4399-BD0A-78D369315F22}">
      <dgm:prSet phldrT="[Text]"/>
      <dgm:spPr/>
      <dgm:t>
        <a:bodyPr/>
        <a:lstStyle/>
        <a:p>
          <a:r>
            <a:rPr lang="cs-CZ" dirty="0" smtClean="0"/>
            <a:t>Úhlopříčky</a:t>
          </a:r>
          <a:endParaRPr lang="cs-CZ" dirty="0"/>
        </a:p>
      </dgm:t>
    </dgm:pt>
    <dgm:pt modelId="{425869C4-76D7-494B-A67B-FC63D2634337}" type="parTrans" cxnId="{92537F8F-43CB-4F21-942C-6E81C3DB50E2}">
      <dgm:prSet/>
      <dgm:spPr/>
      <dgm:t>
        <a:bodyPr/>
        <a:lstStyle/>
        <a:p>
          <a:endParaRPr lang="cs-CZ"/>
        </a:p>
      </dgm:t>
    </dgm:pt>
    <dgm:pt modelId="{0908BC63-041F-46AD-8BA8-79D9C0F7A102}" type="sibTrans" cxnId="{92537F8F-43CB-4F21-942C-6E81C3DB50E2}">
      <dgm:prSet/>
      <dgm:spPr/>
      <dgm:t>
        <a:bodyPr/>
        <a:lstStyle/>
        <a:p>
          <a:endParaRPr lang="cs-CZ"/>
        </a:p>
      </dgm:t>
    </dgm:pt>
    <dgm:pt modelId="{1DCAF10E-3BFF-40A8-898B-DA27DA5E3742}">
      <dgm:prSet/>
      <dgm:spPr/>
      <dgm:t>
        <a:bodyPr/>
        <a:lstStyle/>
        <a:p>
          <a:endParaRPr lang="cs-CZ" dirty="0"/>
        </a:p>
      </dgm:t>
    </dgm:pt>
    <dgm:pt modelId="{668BD0AF-7B0E-4226-920F-B0C723F148ED}" type="parTrans" cxnId="{D2DD0843-FCD2-459E-A0F7-4936D1B8EABF}">
      <dgm:prSet/>
      <dgm:spPr/>
      <dgm:t>
        <a:bodyPr/>
        <a:lstStyle/>
        <a:p>
          <a:endParaRPr lang="cs-CZ"/>
        </a:p>
      </dgm:t>
    </dgm:pt>
    <dgm:pt modelId="{A7941B4D-E437-4546-88C5-8B7B52D62555}" type="sibTrans" cxnId="{D2DD0843-FCD2-459E-A0F7-4936D1B8EABF}">
      <dgm:prSet/>
      <dgm:spPr/>
      <dgm:t>
        <a:bodyPr/>
        <a:lstStyle/>
        <a:p>
          <a:endParaRPr lang="cs-CZ"/>
        </a:p>
      </dgm:t>
    </dgm:pt>
    <dgm:pt modelId="{861D2D5E-4DB1-4DD0-888E-59F4AA31F7E4}">
      <dgm:prSet/>
      <dgm:spPr/>
      <dgm:t>
        <a:bodyPr/>
        <a:lstStyle/>
        <a:p>
          <a:endParaRPr lang="cs-CZ" dirty="0"/>
        </a:p>
      </dgm:t>
    </dgm:pt>
    <dgm:pt modelId="{02D22D1E-909E-4EF6-8465-B039D424E893}" type="parTrans" cxnId="{B6FD5172-E60E-4803-B373-E710C2D2B5BE}">
      <dgm:prSet/>
      <dgm:spPr/>
      <dgm:t>
        <a:bodyPr/>
        <a:lstStyle/>
        <a:p>
          <a:endParaRPr lang="cs-CZ"/>
        </a:p>
      </dgm:t>
    </dgm:pt>
    <dgm:pt modelId="{D16A1A6C-826C-4502-A53E-5EB24B78E997}" type="sibTrans" cxnId="{B6FD5172-E60E-4803-B373-E710C2D2B5BE}">
      <dgm:prSet/>
      <dgm:spPr/>
      <dgm:t>
        <a:bodyPr/>
        <a:lstStyle/>
        <a:p>
          <a:endParaRPr lang="cs-CZ"/>
        </a:p>
      </dgm:t>
    </dgm:pt>
    <dgm:pt modelId="{794633E3-09E9-4E1A-A184-765C9399DD78}">
      <dgm:prSet/>
      <dgm:spPr/>
      <dgm:t>
        <a:bodyPr/>
        <a:lstStyle/>
        <a:p>
          <a:endParaRPr lang="cs-CZ" dirty="0"/>
        </a:p>
      </dgm:t>
    </dgm:pt>
    <dgm:pt modelId="{EB567261-250F-4E19-A1A0-A7C54A8471EF}" type="parTrans" cxnId="{3990EE14-AC30-493F-9B70-9B4EC46BBAAC}">
      <dgm:prSet/>
      <dgm:spPr/>
      <dgm:t>
        <a:bodyPr/>
        <a:lstStyle/>
        <a:p>
          <a:endParaRPr lang="cs-CZ"/>
        </a:p>
      </dgm:t>
    </dgm:pt>
    <dgm:pt modelId="{ADF59690-32FE-4116-8CDA-F1A6F183256A}" type="sibTrans" cxnId="{3990EE14-AC30-493F-9B70-9B4EC46BBAAC}">
      <dgm:prSet/>
      <dgm:spPr/>
      <dgm:t>
        <a:bodyPr/>
        <a:lstStyle/>
        <a:p>
          <a:endParaRPr lang="cs-CZ"/>
        </a:p>
      </dgm:t>
    </dgm:pt>
    <dgm:pt modelId="{FAD66E14-1E6D-4A2B-8A97-A546722D6F3D}" type="pres">
      <dgm:prSet presAssocID="{7E3844C4-1EC5-4B67-A987-AEFC38CC4B7D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A1F0C17-6A71-4EAA-8946-EF7998DAEF8C}" type="pres">
      <dgm:prSet presAssocID="{32C29B1E-2F2E-4025-A29A-F5B0F612064E}" presName="parentLin" presStyleCnt="0"/>
      <dgm:spPr/>
    </dgm:pt>
    <dgm:pt modelId="{E1D2D3D2-EB73-45AB-81F6-EF39AE1E14C7}" type="pres">
      <dgm:prSet presAssocID="{32C29B1E-2F2E-4025-A29A-F5B0F612064E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000C7A1D-E4F8-4A8D-8B3D-DA247F42DB01}" type="pres">
      <dgm:prSet presAssocID="{32C29B1E-2F2E-4025-A29A-F5B0F612064E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52DE9CC-0557-4848-9FD4-DE2ED06D8E90}" type="pres">
      <dgm:prSet presAssocID="{32C29B1E-2F2E-4025-A29A-F5B0F612064E}" presName="negativeSpace" presStyleCnt="0"/>
      <dgm:spPr/>
    </dgm:pt>
    <dgm:pt modelId="{DE8CF236-CBAD-4D6E-9CB7-7606D981DC5C}" type="pres">
      <dgm:prSet presAssocID="{32C29B1E-2F2E-4025-A29A-F5B0F612064E}" presName="childText" presStyleLbl="conFgAcc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0016A66-04FA-470A-AA5A-95B7353CD689}" type="pres">
      <dgm:prSet presAssocID="{3832B196-DC4E-45A3-A1D6-592094CD17F9}" presName="spaceBetweenRectangles" presStyleCnt="0"/>
      <dgm:spPr/>
    </dgm:pt>
    <dgm:pt modelId="{B128ED52-8EF8-441C-A1CF-32DED4F6B5C9}" type="pres">
      <dgm:prSet presAssocID="{E6158EB5-D993-4B0B-AB64-C1CB7F511FE7}" presName="parentLin" presStyleCnt="0"/>
      <dgm:spPr/>
    </dgm:pt>
    <dgm:pt modelId="{1E81E089-100D-4A71-AECF-A9F3BD28EAEA}" type="pres">
      <dgm:prSet presAssocID="{E6158EB5-D993-4B0B-AB64-C1CB7F511FE7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4EC264A2-56C3-41E0-B0E5-6CD611600EC0}" type="pres">
      <dgm:prSet presAssocID="{E6158EB5-D993-4B0B-AB64-C1CB7F511FE7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F708CC6-8B11-4A6A-B040-63BAFC1C8C93}" type="pres">
      <dgm:prSet presAssocID="{E6158EB5-D993-4B0B-AB64-C1CB7F511FE7}" presName="negativeSpace" presStyleCnt="0"/>
      <dgm:spPr/>
    </dgm:pt>
    <dgm:pt modelId="{05908EC7-441B-460C-864B-4D3011FB1FFF}" type="pres">
      <dgm:prSet presAssocID="{E6158EB5-D993-4B0B-AB64-C1CB7F511FE7}" presName="childText" presStyleLbl="conFgAcc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00FB370-F400-46FB-9EAE-2D9E0EEF1DB7}" type="pres">
      <dgm:prSet presAssocID="{8D3A09C4-E65F-4B46-AE2A-93EB2E95AC8A}" presName="spaceBetweenRectangles" presStyleCnt="0"/>
      <dgm:spPr/>
    </dgm:pt>
    <dgm:pt modelId="{798E401E-F61E-4183-81B4-584358E60329}" type="pres">
      <dgm:prSet presAssocID="{FDB0A08C-3FA5-4399-BD0A-78D369315F22}" presName="parentLin" presStyleCnt="0"/>
      <dgm:spPr/>
    </dgm:pt>
    <dgm:pt modelId="{5B7D63CE-C732-4C72-B905-2204CB7245F8}" type="pres">
      <dgm:prSet presAssocID="{FDB0A08C-3FA5-4399-BD0A-78D369315F22}" presName="parentLeftMargin" presStyleLbl="node1" presStyleIdx="1" presStyleCnt="3"/>
      <dgm:spPr/>
      <dgm:t>
        <a:bodyPr/>
        <a:lstStyle/>
        <a:p>
          <a:endParaRPr lang="cs-CZ"/>
        </a:p>
      </dgm:t>
    </dgm:pt>
    <dgm:pt modelId="{48B48828-BA62-41A3-921B-6C6B3E97593D}" type="pres">
      <dgm:prSet presAssocID="{FDB0A08C-3FA5-4399-BD0A-78D369315F22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91A96AD-4EDD-4DE4-BEBC-35B74E57046A}" type="pres">
      <dgm:prSet presAssocID="{FDB0A08C-3FA5-4399-BD0A-78D369315F22}" presName="negativeSpace" presStyleCnt="0"/>
      <dgm:spPr/>
    </dgm:pt>
    <dgm:pt modelId="{EFD2A128-D196-46E8-AAEA-CAF582994B1D}" type="pres">
      <dgm:prSet presAssocID="{FDB0A08C-3FA5-4399-BD0A-78D369315F22}" presName="childText" presStyleLbl="conFgAcc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D59E46D-26C6-465D-8839-327324889F34}" srcId="{7E3844C4-1EC5-4B67-A987-AEFC38CC4B7D}" destId="{E6158EB5-D993-4B0B-AB64-C1CB7F511FE7}" srcOrd="1" destOrd="0" parTransId="{DD94B15D-26ED-4131-9791-2025715A5D6D}" sibTransId="{8D3A09C4-E65F-4B46-AE2A-93EB2E95AC8A}"/>
    <dgm:cxn modelId="{CB277C59-BE8F-4E86-8791-22F09754B9E9}" type="presOf" srcId="{E6158EB5-D993-4B0B-AB64-C1CB7F511FE7}" destId="{4EC264A2-56C3-41E0-B0E5-6CD611600EC0}" srcOrd="1" destOrd="0" presId="urn:microsoft.com/office/officeart/2005/8/layout/list1"/>
    <dgm:cxn modelId="{3990EE14-AC30-493F-9B70-9B4EC46BBAAC}" srcId="{FDB0A08C-3FA5-4399-BD0A-78D369315F22}" destId="{794633E3-09E9-4E1A-A184-765C9399DD78}" srcOrd="0" destOrd="0" parTransId="{EB567261-250F-4E19-A1A0-A7C54A8471EF}" sibTransId="{ADF59690-32FE-4116-8CDA-F1A6F183256A}"/>
    <dgm:cxn modelId="{D0F8EB4E-DAB9-471E-8B7B-7FE6921F09F2}" type="presOf" srcId="{1DCAF10E-3BFF-40A8-898B-DA27DA5E3742}" destId="{DE8CF236-CBAD-4D6E-9CB7-7606D981DC5C}" srcOrd="0" destOrd="0" presId="urn:microsoft.com/office/officeart/2005/8/layout/list1"/>
    <dgm:cxn modelId="{78663C27-4277-4A7D-A578-12459776E1C4}" type="presOf" srcId="{7E3844C4-1EC5-4B67-A987-AEFC38CC4B7D}" destId="{FAD66E14-1E6D-4A2B-8A97-A546722D6F3D}" srcOrd="0" destOrd="0" presId="urn:microsoft.com/office/officeart/2005/8/layout/list1"/>
    <dgm:cxn modelId="{20D8A0CD-6C33-4507-BF33-AC122AF7E29D}" type="presOf" srcId="{32C29B1E-2F2E-4025-A29A-F5B0F612064E}" destId="{E1D2D3D2-EB73-45AB-81F6-EF39AE1E14C7}" srcOrd="0" destOrd="0" presId="urn:microsoft.com/office/officeart/2005/8/layout/list1"/>
    <dgm:cxn modelId="{B6FD5172-E60E-4803-B373-E710C2D2B5BE}" srcId="{E6158EB5-D993-4B0B-AB64-C1CB7F511FE7}" destId="{861D2D5E-4DB1-4DD0-888E-59F4AA31F7E4}" srcOrd="0" destOrd="0" parTransId="{02D22D1E-909E-4EF6-8465-B039D424E893}" sibTransId="{D16A1A6C-826C-4502-A53E-5EB24B78E997}"/>
    <dgm:cxn modelId="{0783AA1A-42EA-4213-962B-45BFA874842B}" type="presOf" srcId="{32C29B1E-2F2E-4025-A29A-F5B0F612064E}" destId="{000C7A1D-E4F8-4A8D-8B3D-DA247F42DB01}" srcOrd="1" destOrd="0" presId="urn:microsoft.com/office/officeart/2005/8/layout/list1"/>
    <dgm:cxn modelId="{E02794EF-966B-41D7-927F-BBD5A2E2C9E7}" type="presOf" srcId="{E6158EB5-D993-4B0B-AB64-C1CB7F511FE7}" destId="{1E81E089-100D-4A71-AECF-A9F3BD28EAEA}" srcOrd="0" destOrd="0" presId="urn:microsoft.com/office/officeart/2005/8/layout/list1"/>
    <dgm:cxn modelId="{D2DD0843-FCD2-459E-A0F7-4936D1B8EABF}" srcId="{32C29B1E-2F2E-4025-A29A-F5B0F612064E}" destId="{1DCAF10E-3BFF-40A8-898B-DA27DA5E3742}" srcOrd="0" destOrd="0" parTransId="{668BD0AF-7B0E-4226-920F-B0C723F148ED}" sibTransId="{A7941B4D-E437-4546-88C5-8B7B52D62555}"/>
    <dgm:cxn modelId="{73DD263A-5C8E-4199-BDA0-429194D1713D}" type="presOf" srcId="{FDB0A08C-3FA5-4399-BD0A-78D369315F22}" destId="{5B7D63CE-C732-4C72-B905-2204CB7245F8}" srcOrd="0" destOrd="0" presId="urn:microsoft.com/office/officeart/2005/8/layout/list1"/>
    <dgm:cxn modelId="{656E4E54-979F-4009-965B-771E557D4456}" type="presOf" srcId="{794633E3-09E9-4E1A-A184-765C9399DD78}" destId="{EFD2A128-D196-46E8-AAEA-CAF582994B1D}" srcOrd="0" destOrd="0" presId="urn:microsoft.com/office/officeart/2005/8/layout/list1"/>
    <dgm:cxn modelId="{4E2D8D76-BE34-43EC-8FFE-7CA18F55CEED}" type="presOf" srcId="{861D2D5E-4DB1-4DD0-888E-59F4AA31F7E4}" destId="{05908EC7-441B-460C-864B-4D3011FB1FFF}" srcOrd="0" destOrd="0" presId="urn:microsoft.com/office/officeart/2005/8/layout/list1"/>
    <dgm:cxn modelId="{AC453CE1-CEB8-4B02-BBF1-90D84A267127}" srcId="{7E3844C4-1EC5-4B67-A987-AEFC38CC4B7D}" destId="{32C29B1E-2F2E-4025-A29A-F5B0F612064E}" srcOrd="0" destOrd="0" parTransId="{76B39261-FEAF-4384-9950-8E8092B23378}" sibTransId="{3832B196-DC4E-45A3-A1D6-592094CD17F9}"/>
    <dgm:cxn modelId="{86899F3F-E3DE-4923-9BF8-E541A8F01145}" type="presOf" srcId="{FDB0A08C-3FA5-4399-BD0A-78D369315F22}" destId="{48B48828-BA62-41A3-921B-6C6B3E97593D}" srcOrd="1" destOrd="0" presId="urn:microsoft.com/office/officeart/2005/8/layout/list1"/>
    <dgm:cxn modelId="{92537F8F-43CB-4F21-942C-6E81C3DB50E2}" srcId="{7E3844C4-1EC5-4B67-A987-AEFC38CC4B7D}" destId="{FDB0A08C-3FA5-4399-BD0A-78D369315F22}" srcOrd="2" destOrd="0" parTransId="{425869C4-76D7-494B-A67B-FC63D2634337}" sibTransId="{0908BC63-041F-46AD-8BA8-79D9C0F7A102}"/>
    <dgm:cxn modelId="{FDBFD08F-C789-4A6B-A9FE-53E1F24C16C6}" type="presParOf" srcId="{FAD66E14-1E6D-4A2B-8A97-A546722D6F3D}" destId="{5A1F0C17-6A71-4EAA-8946-EF7998DAEF8C}" srcOrd="0" destOrd="0" presId="urn:microsoft.com/office/officeart/2005/8/layout/list1"/>
    <dgm:cxn modelId="{F7B41469-8CC7-4746-AA57-8EA170ED5CFE}" type="presParOf" srcId="{5A1F0C17-6A71-4EAA-8946-EF7998DAEF8C}" destId="{E1D2D3D2-EB73-45AB-81F6-EF39AE1E14C7}" srcOrd="0" destOrd="0" presId="urn:microsoft.com/office/officeart/2005/8/layout/list1"/>
    <dgm:cxn modelId="{C3B62C9C-3AD1-422B-AC61-70A95E50C34D}" type="presParOf" srcId="{5A1F0C17-6A71-4EAA-8946-EF7998DAEF8C}" destId="{000C7A1D-E4F8-4A8D-8B3D-DA247F42DB01}" srcOrd="1" destOrd="0" presId="urn:microsoft.com/office/officeart/2005/8/layout/list1"/>
    <dgm:cxn modelId="{ACDA709D-0273-42AB-850E-247B05E5760A}" type="presParOf" srcId="{FAD66E14-1E6D-4A2B-8A97-A546722D6F3D}" destId="{B52DE9CC-0557-4848-9FD4-DE2ED06D8E90}" srcOrd="1" destOrd="0" presId="urn:microsoft.com/office/officeart/2005/8/layout/list1"/>
    <dgm:cxn modelId="{462772B7-0CCA-4F0B-8FFC-389D3B0CAB07}" type="presParOf" srcId="{FAD66E14-1E6D-4A2B-8A97-A546722D6F3D}" destId="{DE8CF236-CBAD-4D6E-9CB7-7606D981DC5C}" srcOrd="2" destOrd="0" presId="urn:microsoft.com/office/officeart/2005/8/layout/list1"/>
    <dgm:cxn modelId="{31252599-3AA8-475B-A218-E3B1A707CF88}" type="presParOf" srcId="{FAD66E14-1E6D-4A2B-8A97-A546722D6F3D}" destId="{90016A66-04FA-470A-AA5A-95B7353CD689}" srcOrd="3" destOrd="0" presId="urn:microsoft.com/office/officeart/2005/8/layout/list1"/>
    <dgm:cxn modelId="{643FF2FA-4EA8-491F-9BE5-801CAA0F6EC1}" type="presParOf" srcId="{FAD66E14-1E6D-4A2B-8A97-A546722D6F3D}" destId="{B128ED52-8EF8-441C-A1CF-32DED4F6B5C9}" srcOrd="4" destOrd="0" presId="urn:microsoft.com/office/officeart/2005/8/layout/list1"/>
    <dgm:cxn modelId="{7F72035C-FC17-40AB-9D06-911E418EA7ED}" type="presParOf" srcId="{B128ED52-8EF8-441C-A1CF-32DED4F6B5C9}" destId="{1E81E089-100D-4A71-AECF-A9F3BD28EAEA}" srcOrd="0" destOrd="0" presId="urn:microsoft.com/office/officeart/2005/8/layout/list1"/>
    <dgm:cxn modelId="{3810FB82-B05F-4E7B-91C0-BE7ADA3E0E21}" type="presParOf" srcId="{B128ED52-8EF8-441C-A1CF-32DED4F6B5C9}" destId="{4EC264A2-56C3-41E0-B0E5-6CD611600EC0}" srcOrd="1" destOrd="0" presId="urn:microsoft.com/office/officeart/2005/8/layout/list1"/>
    <dgm:cxn modelId="{529E2CF6-D7B1-4F7F-B5F3-96FE68CEC630}" type="presParOf" srcId="{FAD66E14-1E6D-4A2B-8A97-A546722D6F3D}" destId="{CF708CC6-8B11-4A6A-B040-63BAFC1C8C93}" srcOrd="5" destOrd="0" presId="urn:microsoft.com/office/officeart/2005/8/layout/list1"/>
    <dgm:cxn modelId="{3D5C3BB9-469A-4526-9C4C-5BD650F1D04D}" type="presParOf" srcId="{FAD66E14-1E6D-4A2B-8A97-A546722D6F3D}" destId="{05908EC7-441B-460C-864B-4D3011FB1FFF}" srcOrd="6" destOrd="0" presId="urn:microsoft.com/office/officeart/2005/8/layout/list1"/>
    <dgm:cxn modelId="{27FF19A5-9402-4A21-9018-32753DF15B30}" type="presParOf" srcId="{FAD66E14-1E6D-4A2B-8A97-A546722D6F3D}" destId="{C00FB370-F400-46FB-9EAE-2D9E0EEF1DB7}" srcOrd="7" destOrd="0" presId="urn:microsoft.com/office/officeart/2005/8/layout/list1"/>
    <dgm:cxn modelId="{5C4D726F-044D-478C-A418-CDA797F1B5EA}" type="presParOf" srcId="{FAD66E14-1E6D-4A2B-8A97-A546722D6F3D}" destId="{798E401E-F61E-4183-81B4-584358E60329}" srcOrd="8" destOrd="0" presId="urn:microsoft.com/office/officeart/2005/8/layout/list1"/>
    <dgm:cxn modelId="{91CE94B4-9514-4EC6-8D97-19637A0C1CBF}" type="presParOf" srcId="{798E401E-F61E-4183-81B4-584358E60329}" destId="{5B7D63CE-C732-4C72-B905-2204CB7245F8}" srcOrd="0" destOrd="0" presId="urn:microsoft.com/office/officeart/2005/8/layout/list1"/>
    <dgm:cxn modelId="{91E048E0-989A-4814-95E7-C319674486A4}" type="presParOf" srcId="{798E401E-F61E-4183-81B4-584358E60329}" destId="{48B48828-BA62-41A3-921B-6C6B3E97593D}" srcOrd="1" destOrd="0" presId="urn:microsoft.com/office/officeart/2005/8/layout/list1"/>
    <dgm:cxn modelId="{433E5687-56E1-4574-9D7A-5732B645181D}" type="presParOf" srcId="{FAD66E14-1E6D-4A2B-8A97-A546722D6F3D}" destId="{691A96AD-4EDD-4DE4-BEBC-35B74E57046A}" srcOrd="9" destOrd="0" presId="urn:microsoft.com/office/officeart/2005/8/layout/list1"/>
    <dgm:cxn modelId="{D8805557-3CC0-463F-A373-A3B5B4DF82F3}" type="presParOf" srcId="{FAD66E14-1E6D-4A2B-8A97-A546722D6F3D}" destId="{EFD2A128-D196-46E8-AAEA-CAF582994B1D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7E3844C4-1EC5-4B67-A987-AEFC38CC4B7D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2C29B1E-2F2E-4025-A29A-F5B0F612064E}">
      <dgm:prSet phldrT="[Text]"/>
      <dgm:spPr/>
      <dgm:t>
        <a:bodyPr/>
        <a:lstStyle/>
        <a:p>
          <a:r>
            <a:rPr lang="cs-CZ" dirty="0" smtClean="0"/>
            <a:t>Všechny strany</a:t>
          </a:r>
          <a:endParaRPr lang="cs-CZ" dirty="0"/>
        </a:p>
      </dgm:t>
    </dgm:pt>
    <dgm:pt modelId="{76B39261-FEAF-4384-9950-8E8092B23378}" type="parTrans" cxnId="{AC453CE1-CEB8-4B02-BBF1-90D84A267127}">
      <dgm:prSet/>
      <dgm:spPr/>
      <dgm:t>
        <a:bodyPr/>
        <a:lstStyle/>
        <a:p>
          <a:endParaRPr lang="cs-CZ"/>
        </a:p>
      </dgm:t>
    </dgm:pt>
    <dgm:pt modelId="{3832B196-DC4E-45A3-A1D6-592094CD17F9}" type="sibTrans" cxnId="{AC453CE1-CEB8-4B02-BBF1-90D84A267127}">
      <dgm:prSet/>
      <dgm:spPr/>
      <dgm:t>
        <a:bodyPr/>
        <a:lstStyle/>
        <a:p>
          <a:endParaRPr lang="cs-CZ"/>
        </a:p>
      </dgm:t>
    </dgm:pt>
    <dgm:pt modelId="{E6158EB5-D993-4B0B-AB64-C1CB7F511FE7}">
      <dgm:prSet phldrT="[Text]"/>
      <dgm:spPr/>
      <dgm:t>
        <a:bodyPr/>
        <a:lstStyle/>
        <a:p>
          <a:r>
            <a:rPr lang="cs-CZ" dirty="0" smtClean="0"/>
            <a:t>Úhlopříčky jsou</a:t>
          </a:r>
          <a:endParaRPr lang="cs-CZ" dirty="0"/>
        </a:p>
      </dgm:t>
    </dgm:pt>
    <dgm:pt modelId="{DD94B15D-26ED-4131-9791-2025715A5D6D}" type="parTrans" cxnId="{FD59E46D-26C6-465D-8839-327324889F34}">
      <dgm:prSet/>
      <dgm:spPr/>
      <dgm:t>
        <a:bodyPr/>
        <a:lstStyle/>
        <a:p>
          <a:endParaRPr lang="cs-CZ"/>
        </a:p>
      </dgm:t>
    </dgm:pt>
    <dgm:pt modelId="{8D3A09C4-E65F-4B46-AE2A-93EB2E95AC8A}" type="sibTrans" cxnId="{FD59E46D-26C6-465D-8839-327324889F34}">
      <dgm:prSet/>
      <dgm:spPr/>
      <dgm:t>
        <a:bodyPr/>
        <a:lstStyle/>
        <a:p>
          <a:endParaRPr lang="cs-CZ"/>
        </a:p>
      </dgm:t>
    </dgm:pt>
    <dgm:pt modelId="{FDB0A08C-3FA5-4399-BD0A-78D369315F22}">
      <dgm:prSet phldrT="[Text]"/>
      <dgm:spPr/>
      <dgm:t>
        <a:bodyPr/>
        <a:lstStyle/>
        <a:p>
          <a:r>
            <a:rPr lang="cs-CZ" dirty="0" smtClean="0"/>
            <a:t>Úhlopříčky</a:t>
          </a:r>
          <a:endParaRPr lang="cs-CZ" dirty="0"/>
        </a:p>
      </dgm:t>
    </dgm:pt>
    <dgm:pt modelId="{425869C4-76D7-494B-A67B-FC63D2634337}" type="parTrans" cxnId="{92537F8F-43CB-4F21-942C-6E81C3DB50E2}">
      <dgm:prSet/>
      <dgm:spPr/>
      <dgm:t>
        <a:bodyPr/>
        <a:lstStyle/>
        <a:p>
          <a:endParaRPr lang="cs-CZ"/>
        </a:p>
      </dgm:t>
    </dgm:pt>
    <dgm:pt modelId="{0908BC63-041F-46AD-8BA8-79D9C0F7A102}" type="sibTrans" cxnId="{92537F8F-43CB-4F21-942C-6E81C3DB50E2}">
      <dgm:prSet/>
      <dgm:spPr/>
      <dgm:t>
        <a:bodyPr/>
        <a:lstStyle/>
        <a:p>
          <a:endParaRPr lang="cs-CZ"/>
        </a:p>
      </dgm:t>
    </dgm:pt>
    <dgm:pt modelId="{1DCAF10E-3BFF-40A8-898B-DA27DA5E3742}">
      <dgm:prSet/>
      <dgm:spPr/>
      <dgm:t>
        <a:bodyPr/>
        <a:lstStyle/>
        <a:p>
          <a:r>
            <a:rPr lang="cs-CZ" dirty="0" smtClean="0"/>
            <a:t>jsou shodné</a:t>
          </a:r>
          <a:endParaRPr lang="cs-CZ" dirty="0"/>
        </a:p>
      </dgm:t>
    </dgm:pt>
    <dgm:pt modelId="{668BD0AF-7B0E-4226-920F-B0C723F148ED}" type="parTrans" cxnId="{D2DD0843-FCD2-459E-A0F7-4936D1B8EABF}">
      <dgm:prSet/>
      <dgm:spPr/>
      <dgm:t>
        <a:bodyPr/>
        <a:lstStyle/>
        <a:p>
          <a:endParaRPr lang="cs-CZ"/>
        </a:p>
      </dgm:t>
    </dgm:pt>
    <dgm:pt modelId="{A7941B4D-E437-4546-88C5-8B7B52D62555}" type="sibTrans" cxnId="{D2DD0843-FCD2-459E-A0F7-4936D1B8EABF}">
      <dgm:prSet/>
      <dgm:spPr/>
      <dgm:t>
        <a:bodyPr/>
        <a:lstStyle/>
        <a:p>
          <a:endParaRPr lang="cs-CZ"/>
        </a:p>
      </dgm:t>
    </dgm:pt>
    <dgm:pt modelId="{861D2D5E-4DB1-4DD0-888E-59F4AA31F7E4}">
      <dgm:prSet/>
      <dgm:spPr/>
      <dgm:t>
        <a:bodyPr/>
        <a:lstStyle/>
        <a:p>
          <a:r>
            <a:rPr lang="cs-CZ" dirty="0" smtClean="0"/>
            <a:t>k sobě kolmé</a:t>
          </a:r>
          <a:endParaRPr lang="cs-CZ" dirty="0"/>
        </a:p>
      </dgm:t>
    </dgm:pt>
    <dgm:pt modelId="{02D22D1E-909E-4EF6-8465-B039D424E893}" type="parTrans" cxnId="{B6FD5172-E60E-4803-B373-E710C2D2B5BE}">
      <dgm:prSet/>
      <dgm:spPr/>
      <dgm:t>
        <a:bodyPr/>
        <a:lstStyle/>
        <a:p>
          <a:endParaRPr lang="cs-CZ"/>
        </a:p>
      </dgm:t>
    </dgm:pt>
    <dgm:pt modelId="{D16A1A6C-826C-4502-A53E-5EB24B78E997}" type="sibTrans" cxnId="{B6FD5172-E60E-4803-B373-E710C2D2B5BE}">
      <dgm:prSet/>
      <dgm:spPr/>
      <dgm:t>
        <a:bodyPr/>
        <a:lstStyle/>
        <a:p>
          <a:endParaRPr lang="cs-CZ"/>
        </a:p>
      </dgm:t>
    </dgm:pt>
    <dgm:pt modelId="{794633E3-09E9-4E1A-A184-765C9399DD78}">
      <dgm:prSet/>
      <dgm:spPr/>
      <dgm:t>
        <a:bodyPr/>
        <a:lstStyle/>
        <a:p>
          <a:r>
            <a:rPr lang="cs-CZ" dirty="0" smtClean="0"/>
            <a:t>půlí úhly při vrcholech</a:t>
          </a:r>
          <a:endParaRPr lang="cs-CZ" dirty="0"/>
        </a:p>
      </dgm:t>
    </dgm:pt>
    <dgm:pt modelId="{EB567261-250F-4E19-A1A0-A7C54A8471EF}" type="parTrans" cxnId="{3990EE14-AC30-493F-9B70-9B4EC46BBAAC}">
      <dgm:prSet/>
      <dgm:spPr/>
      <dgm:t>
        <a:bodyPr/>
        <a:lstStyle/>
        <a:p>
          <a:endParaRPr lang="cs-CZ"/>
        </a:p>
      </dgm:t>
    </dgm:pt>
    <dgm:pt modelId="{ADF59690-32FE-4116-8CDA-F1A6F183256A}" type="sibTrans" cxnId="{3990EE14-AC30-493F-9B70-9B4EC46BBAAC}">
      <dgm:prSet/>
      <dgm:spPr/>
      <dgm:t>
        <a:bodyPr/>
        <a:lstStyle/>
        <a:p>
          <a:endParaRPr lang="cs-CZ"/>
        </a:p>
      </dgm:t>
    </dgm:pt>
    <dgm:pt modelId="{FAD66E14-1E6D-4A2B-8A97-A546722D6F3D}" type="pres">
      <dgm:prSet presAssocID="{7E3844C4-1EC5-4B67-A987-AEFC38CC4B7D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A1F0C17-6A71-4EAA-8946-EF7998DAEF8C}" type="pres">
      <dgm:prSet presAssocID="{32C29B1E-2F2E-4025-A29A-F5B0F612064E}" presName="parentLin" presStyleCnt="0"/>
      <dgm:spPr/>
    </dgm:pt>
    <dgm:pt modelId="{E1D2D3D2-EB73-45AB-81F6-EF39AE1E14C7}" type="pres">
      <dgm:prSet presAssocID="{32C29B1E-2F2E-4025-A29A-F5B0F612064E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000C7A1D-E4F8-4A8D-8B3D-DA247F42DB01}" type="pres">
      <dgm:prSet presAssocID="{32C29B1E-2F2E-4025-A29A-F5B0F612064E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52DE9CC-0557-4848-9FD4-DE2ED06D8E90}" type="pres">
      <dgm:prSet presAssocID="{32C29B1E-2F2E-4025-A29A-F5B0F612064E}" presName="negativeSpace" presStyleCnt="0"/>
      <dgm:spPr/>
    </dgm:pt>
    <dgm:pt modelId="{DE8CF236-CBAD-4D6E-9CB7-7606D981DC5C}" type="pres">
      <dgm:prSet presAssocID="{32C29B1E-2F2E-4025-A29A-F5B0F612064E}" presName="childText" presStyleLbl="conFgAcc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0016A66-04FA-470A-AA5A-95B7353CD689}" type="pres">
      <dgm:prSet presAssocID="{3832B196-DC4E-45A3-A1D6-592094CD17F9}" presName="spaceBetweenRectangles" presStyleCnt="0"/>
      <dgm:spPr/>
    </dgm:pt>
    <dgm:pt modelId="{B128ED52-8EF8-441C-A1CF-32DED4F6B5C9}" type="pres">
      <dgm:prSet presAssocID="{E6158EB5-D993-4B0B-AB64-C1CB7F511FE7}" presName="parentLin" presStyleCnt="0"/>
      <dgm:spPr/>
    </dgm:pt>
    <dgm:pt modelId="{1E81E089-100D-4A71-AECF-A9F3BD28EAEA}" type="pres">
      <dgm:prSet presAssocID="{E6158EB5-D993-4B0B-AB64-C1CB7F511FE7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4EC264A2-56C3-41E0-B0E5-6CD611600EC0}" type="pres">
      <dgm:prSet presAssocID="{E6158EB5-D993-4B0B-AB64-C1CB7F511FE7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F708CC6-8B11-4A6A-B040-63BAFC1C8C93}" type="pres">
      <dgm:prSet presAssocID="{E6158EB5-D993-4B0B-AB64-C1CB7F511FE7}" presName="negativeSpace" presStyleCnt="0"/>
      <dgm:spPr/>
    </dgm:pt>
    <dgm:pt modelId="{05908EC7-441B-460C-864B-4D3011FB1FFF}" type="pres">
      <dgm:prSet presAssocID="{E6158EB5-D993-4B0B-AB64-C1CB7F511FE7}" presName="childText" presStyleLbl="conFgAcc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00FB370-F400-46FB-9EAE-2D9E0EEF1DB7}" type="pres">
      <dgm:prSet presAssocID="{8D3A09C4-E65F-4B46-AE2A-93EB2E95AC8A}" presName="spaceBetweenRectangles" presStyleCnt="0"/>
      <dgm:spPr/>
    </dgm:pt>
    <dgm:pt modelId="{798E401E-F61E-4183-81B4-584358E60329}" type="pres">
      <dgm:prSet presAssocID="{FDB0A08C-3FA5-4399-BD0A-78D369315F22}" presName="parentLin" presStyleCnt="0"/>
      <dgm:spPr/>
    </dgm:pt>
    <dgm:pt modelId="{5B7D63CE-C732-4C72-B905-2204CB7245F8}" type="pres">
      <dgm:prSet presAssocID="{FDB0A08C-3FA5-4399-BD0A-78D369315F22}" presName="parentLeftMargin" presStyleLbl="node1" presStyleIdx="1" presStyleCnt="3"/>
      <dgm:spPr/>
      <dgm:t>
        <a:bodyPr/>
        <a:lstStyle/>
        <a:p>
          <a:endParaRPr lang="cs-CZ"/>
        </a:p>
      </dgm:t>
    </dgm:pt>
    <dgm:pt modelId="{48B48828-BA62-41A3-921B-6C6B3E97593D}" type="pres">
      <dgm:prSet presAssocID="{FDB0A08C-3FA5-4399-BD0A-78D369315F22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91A96AD-4EDD-4DE4-BEBC-35B74E57046A}" type="pres">
      <dgm:prSet presAssocID="{FDB0A08C-3FA5-4399-BD0A-78D369315F22}" presName="negativeSpace" presStyleCnt="0"/>
      <dgm:spPr/>
    </dgm:pt>
    <dgm:pt modelId="{EFD2A128-D196-46E8-AAEA-CAF582994B1D}" type="pres">
      <dgm:prSet presAssocID="{FDB0A08C-3FA5-4399-BD0A-78D369315F22}" presName="childText" presStyleLbl="conFgAcc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D59E46D-26C6-465D-8839-327324889F34}" srcId="{7E3844C4-1EC5-4B67-A987-AEFC38CC4B7D}" destId="{E6158EB5-D993-4B0B-AB64-C1CB7F511FE7}" srcOrd="1" destOrd="0" parTransId="{DD94B15D-26ED-4131-9791-2025715A5D6D}" sibTransId="{8D3A09C4-E65F-4B46-AE2A-93EB2E95AC8A}"/>
    <dgm:cxn modelId="{3990EE14-AC30-493F-9B70-9B4EC46BBAAC}" srcId="{FDB0A08C-3FA5-4399-BD0A-78D369315F22}" destId="{794633E3-09E9-4E1A-A184-765C9399DD78}" srcOrd="0" destOrd="0" parTransId="{EB567261-250F-4E19-A1A0-A7C54A8471EF}" sibTransId="{ADF59690-32FE-4116-8CDA-F1A6F183256A}"/>
    <dgm:cxn modelId="{8F48DC90-9903-4622-AF43-DBABE6CD61F4}" type="presOf" srcId="{794633E3-09E9-4E1A-A184-765C9399DD78}" destId="{EFD2A128-D196-46E8-AAEA-CAF582994B1D}" srcOrd="0" destOrd="0" presId="urn:microsoft.com/office/officeart/2005/8/layout/list1"/>
    <dgm:cxn modelId="{E1AAF950-75D8-4423-B15E-9A07EBB5A52B}" type="presOf" srcId="{861D2D5E-4DB1-4DD0-888E-59F4AA31F7E4}" destId="{05908EC7-441B-460C-864B-4D3011FB1FFF}" srcOrd="0" destOrd="0" presId="urn:microsoft.com/office/officeart/2005/8/layout/list1"/>
    <dgm:cxn modelId="{9C7CFD1C-FE67-482A-8F45-70DB99FCA146}" type="presOf" srcId="{32C29B1E-2F2E-4025-A29A-F5B0F612064E}" destId="{E1D2D3D2-EB73-45AB-81F6-EF39AE1E14C7}" srcOrd="0" destOrd="0" presId="urn:microsoft.com/office/officeart/2005/8/layout/list1"/>
    <dgm:cxn modelId="{C05CA7BB-48D3-45F7-AC70-3C77A3C24289}" type="presOf" srcId="{E6158EB5-D993-4B0B-AB64-C1CB7F511FE7}" destId="{4EC264A2-56C3-41E0-B0E5-6CD611600EC0}" srcOrd="1" destOrd="0" presId="urn:microsoft.com/office/officeart/2005/8/layout/list1"/>
    <dgm:cxn modelId="{269D5C08-22B1-42B3-A7C8-61C46D49AA36}" type="presOf" srcId="{1DCAF10E-3BFF-40A8-898B-DA27DA5E3742}" destId="{DE8CF236-CBAD-4D6E-9CB7-7606D981DC5C}" srcOrd="0" destOrd="0" presId="urn:microsoft.com/office/officeart/2005/8/layout/list1"/>
    <dgm:cxn modelId="{E5E98195-5908-4351-9F40-FB8BE89C9DDA}" type="presOf" srcId="{32C29B1E-2F2E-4025-A29A-F5B0F612064E}" destId="{000C7A1D-E4F8-4A8D-8B3D-DA247F42DB01}" srcOrd="1" destOrd="0" presId="urn:microsoft.com/office/officeart/2005/8/layout/list1"/>
    <dgm:cxn modelId="{B6FD5172-E60E-4803-B373-E710C2D2B5BE}" srcId="{E6158EB5-D993-4B0B-AB64-C1CB7F511FE7}" destId="{861D2D5E-4DB1-4DD0-888E-59F4AA31F7E4}" srcOrd="0" destOrd="0" parTransId="{02D22D1E-909E-4EF6-8465-B039D424E893}" sibTransId="{D16A1A6C-826C-4502-A53E-5EB24B78E997}"/>
    <dgm:cxn modelId="{190C9D94-456A-4B2B-8F44-4A5D7BDFEC8F}" type="presOf" srcId="{E6158EB5-D993-4B0B-AB64-C1CB7F511FE7}" destId="{1E81E089-100D-4A71-AECF-A9F3BD28EAEA}" srcOrd="0" destOrd="0" presId="urn:microsoft.com/office/officeart/2005/8/layout/list1"/>
    <dgm:cxn modelId="{D2DD0843-FCD2-459E-A0F7-4936D1B8EABF}" srcId="{32C29B1E-2F2E-4025-A29A-F5B0F612064E}" destId="{1DCAF10E-3BFF-40A8-898B-DA27DA5E3742}" srcOrd="0" destOrd="0" parTransId="{668BD0AF-7B0E-4226-920F-B0C723F148ED}" sibTransId="{A7941B4D-E437-4546-88C5-8B7B52D62555}"/>
    <dgm:cxn modelId="{A3CF919B-4E55-4854-BCFA-3928C17E50DA}" type="presOf" srcId="{FDB0A08C-3FA5-4399-BD0A-78D369315F22}" destId="{5B7D63CE-C732-4C72-B905-2204CB7245F8}" srcOrd="0" destOrd="0" presId="urn:microsoft.com/office/officeart/2005/8/layout/list1"/>
    <dgm:cxn modelId="{B66A1752-8D0A-43F2-B553-F80A1218EA24}" type="presOf" srcId="{7E3844C4-1EC5-4B67-A987-AEFC38CC4B7D}" destId="{FAD66E14-1E6D-4A2B-8A97-A546722D6F3D}" srcOrd="0" destOrd="0" presId="urn:microsoft.com/office/officeart/2005/8/layout/list1"/>
    <dgm:cxn modelId="{AC453CE1-CEB8-4B02-BBF1-90D84A267127}" srcId="{7E3844C4-1EC5-4B67-A987-AEFC38CC4B7D}" destId="{32C29B1E-2F2E-4025-A29A-F5B0F612064E}" srcOrd="0" destOrd="0" parTransId="{76B39261-FEAF-4384-9950-8E8092B23378}" sibTransId="{3832B196-DC4E-45A3-A1D6-592094CD17F9}"/>
    <dgm:cxn modelId="{841F057A-F786-43FF-8301-9E9AA23C486B}" type="presOf" srcId="{FDB0A08C-3FA5-4399-BD0A-78D369315F22}" destId="{48B48828-BA62-41A3-921B-6C6B3E97593D}" srcOrd="1" destOrd="0" presId="urn:microsoft.com/office/officeart/2005/8/layout/list1"/>
    <dgm:cxn modelId="{92537F8F-43CB-4F21-942C-6E81C3DB50E2}" srcId="{7E3844C4-1EC5-4B67-A987-AEFC38CC4B7D}" destId="{FDB0A08C-3FA5-4399-BD0A-78D369315F22}" srcOrd="2" destOrd="0" parTransId="{425869C4-76D7-494B-A67B-FC63D2634337}" sibTransId="{0908BC63-041F-46AD-8BA8-79D9C0F7A102}"/>
    <dgm:cxn modelId="{71217A4D-62AA-42EA-AD19-3EEB8D8A96A6}" type="presParOf" srcId="{FAD66E14-1E6D-4A2B-8A97-A546722D6F3D}" destId="{5A1F0C17-6A71-4EAA-8946-EF7998DAEF8C}" srcOrd="0" destOrd="0" presId="urn:microsoft.com/office/officeart/2005/8/layout/list1"/>
    <dgm:cxn modelId="{13198A50-8540-4C7F-B78A-C1FD12DDF173}" type="presParOf" srcId="{5A1F0C17-6A71-4EAA-8946-EF7998DAEF8C}" destId="{E1D2D3D2-EB73-45AB-81F6-EF39AE1E14C7}" srcOrd="0" destOrd="0" presId="urn:microsoft.com/office/officeart/2005/8/layout/list1"/>
    <dgm:cxn modelId="{934344EF-E9F4-4262-8A05-7A52186B560A}" type="presParOf" srcId="{5A1F0C17-6A71-4EAA-8946-EF7998DAEF8C}" destId="{000C7A1D-E4F8-4A8D-8B3D-DA247F42DB01}" srcOrd="1" destOrd="0" presId="urn:microsoft.com/office/officeart/2005/8/layout/list1"/>
    <dgm:cxn modelId="{78705E2B-F663-49BC-B9CD-72CDEAB6D339}" type="presParOf" srcId="{FAD66E14-1E6D-4A2B-8A97-A546722D6F3D}" destId="{B52DE9CC-0557-4848-9FD4-DE2ED06D8E90}" srcOrd="1" destOrd="0" presId="urn:microsoft.com/office/officeart/2005/8/layout/list1"/>
    <dgm:cxn modelId="{2FC872BC-2A75-468B-9BB5-3511E8626CC5}" type="presParOf" srcId="{FAD66E14-1E6D-4A2B-8A97-A546722D6F3D}" destId="{DE8CF236-CBAD-4D6E-9CB7-7606D981DC5C}" srcOrd="2" destOrd="0" presId="urn:microsoft.com/office/officeart/2005/8/layout/list1"/>
    <dgm:cxn modelId="{1D45CCEA-8933-45AC-8A74-44AF6E3CA52A}" type="presParOf" srcId="{FAD66E14-1E6D-4A2B-8A97-A546722D6F3D}" destId="{90016A66-04FA-470A-AA5A-95B7353CD689}" srcOrd="3" destOrd="0" presId="urn:microsoft.com/office/officeart/2005/8/layout/list1"/>
    <dgm:cxn modelId="{0D0F093D-C387-40A1-B46A-E752CDFBA270}" type="presParOf" srcId="{FAD66E14-1E6D-4A2B-8A97-A546722D6F3D}" destId="{B128ED52-8EF8-441C-A1CF-32DED4F6B5C9}" srcOrd="4" destOrd="0" presId="urn:microsoft.com/office/officeart/2005/8/layout/list1"/>
    <dgm:cxn modelId="{BF444283-FCAD-4FEE-87DE-136FA75DFF80}" type="presParOf" srcId="{B128ED52-8EF8-441C-A1CF-32DED4F6B5C9}" destId="{1E81E089-100D-4A71-AECF-A9F3BD28EAEA}" srcOrd="0" destOrd="0" presId="urn:microsoft.com/office/officeart/2005/8/layout/list1"/>
    <dgm:cxn modelId="{FA5A9907-05E4-438D-9930-8EA872810073}" type="presParOf" srcId="{B128ED52-8EF8-441C-A1CF-32DED4F6B5C9}" destId="{4EC264A2-56C3-41E0-B0E5-6CD611600EC0}" srcOrd="1" destOrd="0" presId="urn:microsoft.com/office/officeart/2005/8/layout/list1"/>
    <dgm:cxn modelId="{4FB4850B-EA3D-4960-B949-F50E479E4110}" type="presParOf" srcId="{FAD66E14-1E6D-4A2B-8A97-A546722D6F3D}" destId="{CF708CC6-8B11-4A6A-B040-63BAFC1C8C93}" srcOrd="5" destOrd="0" presId="urn:microsoft.com/office/officeart/2005/8/layout/list1"/>
    <dgm:cxn modelId="{FF5E8D4D-EEC0-4185-ACA3-521D79A2C11F}" type="presParOf" srcId="{FAD66E14-1E6D-4A2B-8A97-A546722D6F3D}" destId="{05908EC7-441B-460C-864B-4D3011FB1FFF}" srcOrd="6" destOrd="0" presId="urn:microsoft.com/office/officeart/2005/8/layout/list1"/>
    <dgm:cxn modelId="{3758D471-82B7-4D14-A1F4-47DE2F766747}" type="presParOf" srcId="{FAD66E14-1E6D-4A2B-8A97-A546722D6F3D}" destId="{C00FB370-F400-46FB-9EAE-2D9E0EEF1DB7}" srcOrd="7" destOrd="0" presId="urn:microsoft.com/office/officeart/2005/8/layout/list1"/>
    <dgm:cxn modelId="{8E53BE4F-5781-46F4-93F5-2293E898AFF1}" type="presParOf" srcId="{FAD66E14-1E6D-4A2B-8A97-A546722D6F3D}" destId="{798E401E-F61E-4183-81B4-584358E60329}" srcOrd="8" destOrd="0" presId="urn:microsoft.com/office/officeart/2005/8/layout/list1"/>
    <dgm:cxn modelId="{3D8C0591-2E49-4851-985D-4EEAD017F95E}" type="presParOf" srcId="{798E401E-F61E-4183-81B4-584358E60329}" destId="{5B7D63CE-C732-4C72-B905-2204CB7245F8}" srcOrd="0" destOrd="0" presId="urn:microsoft.com/office/officeart/2005/8/layout/list1"/>
    <dgm:cxn modelId="{0F978B72-2DF0-4478-8221-2EC01546737C}" type="presParOf" srcId="{798E401E-F61E-4183-81B4-584358E60329}" destId="{48B48828-BA62-41A3-921B-6C6B3E97593D}" srcOrd="1" destOrd="0" presId="urn:microsoft.com/office/officeart/2005/8/layout/list1"/>
    <dgm:cxn modelId="{DAFE2DFE-2A87-47F9-B117-1A046E8666B1}" type="presParOf" srcId="{FAD66E14-1E6D-4A2B-8A97-A546722D6F3D}" destId="{691A96AD-4EDD-4DE4-BEBC-35B74E57046A}" srcOrd="9" destOrd="0" presId="urn:microsoft.com/office/officeart/2005/8/layout/list1"/>
    <dgm:cxn modelId="{87E27DD7-65C0-435A-AF57-B67907A00FE5}" type="presParOf" srcId="{FAD66E14-1E6D-4A2B-8A97-A546722D6F3D}" destId="{EFD2A128-D196-46E8-AAEA-CAF582994B1D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F1E30461-0937-4AD8-B3AB-4C543AD70560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6E50519A-00ED-4691-AD39-4F46A37835FC}">
      <dgm:prSet phldrT="[Text]"/>
      <dgm:spPr/>
      <dgm:t>
        <a:bodyPr/>
        <a:lstStyle/>
        <a:p>
          <a:r>
            <a:rPr lang="cs-CZ" dirty="0" smtClean="0"/>
            <a:t>Všechny strany</a:t>
          </a:r>
          <a:endParaRPr lang="cs-CZ" dirty="0"/>
        </a:p>
      </dgm:t>
    </dgm:pt>
    <dgm:pt modelId="{1299336F-875F-43BB-B7D6-D0A46000795C}" type="parTrans" cxnId="{23AE5980-B3C6-49CA-98C8-C78C785C142F}">
      <dgm:prSet/>
      <dgm:spPr/>
      <dgm:t>
        <a:bodyPr/>
        <a:lstStyle/>
        <a:p>
          <a:endParaRPr lang="cs-CZ"/>
        </a:p>
      </dgm:t>
    </dgm:pt>
    <dgm:pt modelId="{846D1604-97B3-47F9-A7BA-E04668327871}" type="sibTrans" cxnId="{23AE5980-B3C6-49CA-98C8-C78C785C142F}">
      <dgm:prSet/>
      <dgm:spPr/>
      <dgm:t>
        <a:bodyPr/>
        <a:lstStyle/>
        <a:p>
          <a:endParaRPr lang="cs-CZ"/>
        </a:p>
      </dgm:t>
    </dgm:pt>
    <dgm:pt modelId="{66F207DC-2680-49F1-A255-A11D33753EAA}">
      <dgm:prSet phldrT="[Text]"/>
      <dgm:spPr/>
      <dgm:t>
        <a:bodyPr/>
        <a:lstStyle/>
        <a:p>
          <a:r>
            <a:rPr lang="cs-CZ" dirty="0" smtClean="0"/>
            <a:t>Všechny úhly </a:t>
          </a:r>
          <a:endParaRPr lang="cs-CZ" dirty="0"/>
        </a:p>
      </dgm:t>
    </dgm:pt>
    <dgm:pt modelId="{F52C2B4F-55C2-4C60-B51A-6EF97FB08066}" type="parTrans" cxnId="{E9723223-0E56-4C99-9E18-C83CAEBF0C0B}">
      <dgm:prSet/>
      <dgm:spPr/>
      <dgm:t>
        <a:bodyPr/>
        <a:lstStyle/>
        <a:p>
          <a:endParaRPr lang="cs-CZ"/>
        </a:p>
      </dgm:t>
    </dgm:pt>
    <dgm:pt modelId="{CACAB6DB-DF08-4818-BE98-EF7262F617D3}" type="sibTrans" cxnId="{E9723223-0E56-4C99-9E18-C83CAEBF0C0B}">
      <dgm:prSet/>
      <dgm:spPr/>
      <dgm:t>
        <a:bodyPr/>
        <a:lstStyle/>
        <a:p>
          <a:endParaRPr lang="cs-CZ"/>
        </a:p>
      </dgm:t>
    </dgm:pt>
    <dgm:pt modelId="{4263ECB4-1C69-4DF6-B26F-A81357C7EED5}">
      <dgm:prSet phldrT="[Text]"/>
      <dgm:spPr/>
      <dgm:t>
        <a:bodyPr/>
        <a:lstStyle/>
        <a:p>
          <a:r>
            <a:rPr lang="cs-CZ" dirty="0" smtClean="0"/>
            <a:t>Úhlopříčky jsou</a:t>
          </a:r>
          <a:endParaRPr lang="cs-CZ" dirty="0"/>
        </a:p>
      </dgm:t>
    </dgm:pt>
    <dgm:pt modelId="{3FBC7656-7DA3-4FAB-B901-35C77675F340}" type="parTrans" cxnId="{6D805278-0CED-43A3-8157-AB86AF16FCD7}">
      <dgm:prSet/>
      <dgm:spPr/>
      <dgm:t>
        <a:bodyPr/>
        <a:lstStyle/>
        <a:p>
          <a:endParaRPr lang="cs-CZ"/>
        </a:p>
      </dgm:t>
    </dgm:pt>
    <dgm:pt modelId="{9DE4FE11-89AD-4ADC-8781-A562E992889B}" type="sibTrans" cxnId="{6D805278-0CED-43A3-8157-AB86AF16FCD7}">
      <dgm:prSet/>
      <dgm:spPr/>
      <dgm:t>
        <a:bodyPr/>
        <a:lstStyle/>
        <a:p>
          <a:endParaRPr lang="cs-CZ"/>
        </a:p>
      </dgm:t>
    </dgm:pt>
    <dgm:pt modelId="{4F2F6864-010D-4D71-99E9-FC022D54EE6B}">
      <dgm:prSet/>
      <dgm:spPr/>
      <dgm:t>
        <a:bodyPr/>
        <a:lstStyle/>
        <a:p>
          <a:endParaRPr lang="cs-CZ" dirty="0"/>
        </a:p>
      </dgm:t>
    </dgm:pt>
    <dgm:pt modelId="{5D4F54C6-690B-4187-AF3E-09EBB54A65CF}" type="parTrans" cxnId="{37F2BF87-464C-4F68-8A24-BFB414DBA3FD}">
      <dgm:prSet/>
      <dgm:spPr/>
      <dgm:t>
        <a:bodyPr/>
        <a:lstStyle/>
        <a:p>
          <a:endParaRPr lang="cs-CZ"/>
        </a:p>
      </dgm:t>
    </dgm:pt>
    <dgm:pt modelId="{9AD7959D-55C5-4FD8-BC7C-B91AE6B58229}" type="sibTrans" cxnId="{37F2BF87-464C-4F68-8A24-BFB414DBA3FD}">
      <dgm:prSet/>
      <dgm:spPr/>
      <dgm:t>
        <a:bodyPr/>
        <a:lstStyle/>
        <a:p>
          <a:endParaRPr lang="cs-CZ"/>
        </a:p>
      </dgm:t>
    </dgm:pt>
    <dgm:pt modelId="{3C741D5F-962C-4374-8522-867DDA264D55}">
      <dgm:prSet/>
      <dgm:spPr/>
      <dgm:t>
        <a:bodyPr/>
        <a:lstStyle/>
        <a:p>
          <a:endParaRPr lang="cs-CZ" dirty="0"/>
        </a:p>
      </dgm:t>
    </dgm:pt>
    <dgm:pt modelId="{E689B9B7-F773-4156-8A99-B3D46BEAB3CE}" type="parTrans" cxnId="{24F69B4C-0753-4EF9-8E82-6733F4BB64A3}">
      <dgm:prSet/>
      <dgm:spPr/>
      <dgm:t>
        <a:bodyPr/>
        <a:lstStyle/>
        <a:p>
          <a:endParaRPr lang="cs-CZ"/>
        </a:p>
      </dgm:t>
    </dgm:pt>
    <dgm:pt modelId="{253AE786-2318-4D0B-8842-89816A589A25}" type="sibTrans" cxnId="{24F69B4C-0753-4EF9-8E82-6733F4BB64A3}">
      <dgm:prSet/>
      <dgm:spPr/>
      <dgm:t>
        <a:bodyPr/>
        <a:lstStyle/>
        <a:p>
          <a:endParaRPr lang="cs-CZ"/>
        </a:p>
      </dgm:t>
    </dgm:pt>
    <dgm:pt modelId="{F41F966A-104B-495E-9CF7-FBEDC3975FE8}">
      <dgm:prSet/>
      <dgm:spPr/>
      <dgm:t>
        <a:bodyPr/>
        <a:lstStyle/>
        <a:p>
          <a:r>
            <a:rPr lang="cs-CZ" dirty="0" smtClean="0"/>
            <a:t>                              a</a:t>
          </a:r>
          <a:endParaRPr lang="cs-CZ" dirty="0"/>
        </a:p>
      </dgm:t>
    </dgm:pt>
    <dgm:pt modelId="{C09A051D-D109-4CDC-AE2C-9244BEDBFD8F}" type="parTrans" cxnId="{B2096B78-872B-4EE5-AB92-9653E7B2C5EF}">
      <dgm:prSet/>
      <dgm:spPr/>
      <dgm:t>
        <a:bodyPr/>
        <a:lstStyle/>
        <a:p>
          <a:endParaRPr lang="cs-CZ"/>
        </a:p>
      </dgm:t>
    </dgm:pt>
    <dgm:pt modelId="{E5F5A331-B764-4FB8-8834-7DA1ED783FA8}" type="sibTrans" cxnId="{B2096B78-872B-4EE5-AB92-9653E7B2C5EF}">
      <dgm:prSet/>
      <dgm:spPr/>
      <dgm:t>
        <a:bodyPr/>
        <a:lstStyle/>
        <a:p>
          <a:endParaRPr lang="cs-CZ"/>
        </a:p>
      </dgm:t>
    </dgm:pt>
    <dgm:pt modelId="{FCD87489-3895-46F3-8576-33C3AD6F75B4}">
      <dgm:prSet/>
      <dgm:spPr/>
      <dgm:t>
        <a:bodyPr/>
        <a:lstStyle/>
        <a:p>
          <a:r>
            <a:rPr lang="cs-CZ" dirty="0" smtClean="0"/>
            <a:t>Úhlopříčky</a:t>
          </a:r>
          <a:endParaRPr lang="cs-CZ" dirty="0"/>
        </a:p>
      </dgm:t>
    </dgm:pt>
    <dgm:pt modelId="{1D5D0D30-D65C-48BB-8451-6BBCFFBADBFB}" type="parTrans" cxnId="{FA4F2CD6-4EE8-4B0C-AF54-71FFFE585DD1}">
      <dgm:prSet/>
      <dgm:spPr/>
      <dgm:t>
        <a:bodyPr/>
        <a:lstStyle/>
        <a:p>
          <a:endParaRPr lang="cs-CZ"/>
        </a:p>
      </dgm:t>
    </dgm:pt>
    <dgm:pt modelId="{6010BF02-8595-48B8-B374-7AD23A4E7C94}" type="sibTrans" cxnId="{FA4F2CD6-4EE8-4B0C-AF54-71FFFE585DD1}">
      <dgm:prSet/>
      <dgm:spPr/>
      <dgm:t>
        <a:bodyPr/>
        <a:lstStyle/>
        <a:p>
          <a:endParaRPr lang="cs-CZ"/>
        </a:p>
      </dgm:t>
    </dgm:pt>
    <dgm:pt modelId="{B5754CC0-A26A-4279-A0A0-DBF383D7BFB6}">
      <dgm:prSet/>
      <dgm:spPr/>
      <dgm:t>
        <a:bodyPr/>
        <a:lstStyle/>
        <a:p>
          <a:endParaRPr lang="cs-CZ" dirty="0"/>
        </a:p>
      </dgm:t>
    </dgm:pt>
    <dgm:pt modelId="{0C2CEAD8-35BE-4D8F-AD9C-501FECDF49DB}" type="parTrans" cxnId="{EB3A1B3B-0B6B-41FE-A480-A31F005D05EA}">
      <dgm:prSet/>
      <dgm:spPr/>
      <dgm:t>
        <a:bodyPr/>
        <a:lstStyle/>
        <a:p>
          <a:endParaRPr lang="cs-CZ"/>
        </a:p>
      </dgm:t>
    </dgm:pt>
    <dgm:pt modelId="{A9B9C469-16E2-4412-87BD-49E711B372CD}" type="sibTrans" cxnId="{EB3A1B3B-0B6B-41FE-A480-A31F005D05EA}">
      <dgm:prSet/>
      <dgm:spPr/>
      <dgm:t>
        <a:bodyPr/>
        <a:lstStyle/>
        <a:p>
          <a:endParaRPr lang="cs-CZ"/>
        </a:p>
      </dgm:t>
    </dgm:pt>
    <dgm:pt modelId="{7B826991-131B-4EF4-991F-9CB7D2B76C03}" type="pres">
      <dgm:prSet presAssocID="{F1E30461-0937-4AD8-B3AB-4C543AD70560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6134DC5-CF86-434A-BD1F-BD51749588C5}" type="pres">
      <dgm:prSet presAssocID="{6E50519A-00ED-4691-AD39-4F46A37835FC}" presName="parentLin" presStyleCnt="0"/>
      <dgm:spPr/>
    </dgm:pt>
    <dgm:pt modelId="{DF286395-676F-49F0-A1E2-5AE2CAEAF6E1}" type="pres">
      <dgm:prSet presAssocID="{6E50519A-00ED-4691-AD39-4F46A37835FC}" presName="parentLeftMargin" presStyleLbl="node1" presStyleIdx="0" presStyleCnt="4"/>
      <dgm:spPr/>
      <dgm:t>
        <a:bodyPr/>
        <a:lstStyle/>
        <a:p>
          <a:endParaRPr lang="cs-CZ"/>
        </a:p>
      </dgm:t>
    </dgm:pt>
    <dgm:pt modelId="{B0F9B307-6DE7-4A22-9784-0A9B35A707C7}" type="pres">
      <dgm:prSet presAssocID="{6E50519A-00ED-4691-AD39-4F46A37835FC}" presName="parentText" presStyleLbl="node1" presStyleIdx="0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FC7B595-6222-4998-8B61-F4727B1CDD5B}" type="pres">
      <dgm:prSet presAssocID="{6E50519A-00ED-4691-AD39-4F46A37835FC}" presName="negativeSpace" presStyleCnt="0"/>
      <dgm:spPr/>
    </dgm:pt>
    <dgm:pt modelId="{24F5F826-8E00-4640-B063-FC7A34BDF8CA}" type="pres">
      <dgm:prSet presAssocID="{6E50519A-00ED-4691-AD39-4F46A37835FC}" presName="childText" presStyleLbl="conFgAcc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60282BB-02FF-4152-BBA4-3F975AA4A3E0}" type="pres">
      <dgm:prSet presAssocID="{846D1604-97B3-47F9-A7BA-E04668327871}" presName="spaceBetweenRectangles" presStyleCnt="0"/>
      <dgm:spPr/>
    </dgm:pt>
    <dgm:pt modelId="{1C78D158-380E-4356-A4DB-B218C763F38C}" type="pres">
      <dgm:prSet presAssocID="{66F207DC-2680-49F1-A255-A11D33753EAA}" presName="parentLin" presStyleCnt="0"/>
      <dgm:spPr/>
    </dgm:pt>
    <dgm:pt modelId="{A92D69E8-724E-4623-ACA5-1BA7C626A3C5}" type="pres">
      <dgm:prSet presAssocID="{66F207DC-2680-49F1-A255-A11D33753EAA}" presName="parentLeftMargin" presStyleLbl="node1" presStyleIdx="0" presStyleCnt="4"/>
      <dgm:spPr/>
      <dgm:t>
        <a:bodyPr/>
        <a:lstStyle/>
        <a:p>
          <a:endParaRPr lang="cs-CZ"/>
        </a:p>
      </dgm:t>
    </dgm:pt>
    <dgm:pt modelId="{FFAABE4E-8433-4AFD-B497-A06CEAFBC792}" type="pres">
      <dgm:prSet presAssocID="{66F207DC-2680-49F1-A255-A11D33753EAA}" presName="parentText" presStyleLbl="node1" presStyleIdx="1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91B7D5C-E865-4B79-B87D-35168F3F6A3D}" type="pres">
      <dgm:prSet presAssocID="{66F207DC-2680-49F1-A255-A11D33753EAA}" presName="negativeSpace" presStyleCnt="0"/>
      <dgm:spPr/>
    </dgm:pt>
    <dgm:pt modelId="{ADAE1A26-7F81-4365-93BD-B94FAA8D7BFE}" type="pres">
      <dgm:prSet presAssocID="{66F207DC-2680-49F1-A255-A11D33753EAA}" presName="childText" presStyleLbl="conFgAcc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77FEB69-E552-4C55-9148-26FC2AC24BA2}" type="pres">
      <dgm:prSet presAssocID="{CACAB6DB-DF08-4818-BE98-EF7262F617D3}" presName="spaceBetweenRectangles" presStyleCnt="0"/>
      <dgm:spPr/>
    </dgm:pt>
    <dgm:pt modelId="{F32CF402-A096-4849-97DD-334E1F45B524}" type="pres">
      <dgm:prSet presAssocID="{4263ECB4-1C69-4DF6-B26F-A81357C7EED5}" presName="parentLin" presStyleCnt="0"/>
      <dgm:spPr/>
    </dgm:pt>
    <dgm:pt modelId="{1B020CA1-16E4-4BD9-A3D2-2D01FF94949A}" type="pres">
      <dgm:prSet presAssocID="{4263ECB4-1C69-4DF6-B26F-A81357C7EED5}" presName="parentLeftMargin" presStyleLbl="node1" presStyleIdx="1" presStyleCnt="4"/>
      <dgm:spPr/>
      <dgm:t>
        <a:bodyPr/>
        <a:lstStyle/>
        <a:p>
          <a:endParaRPr lang="cs-CZ"/>
        </a:p>
      </dgm:t>
    </dgm:pt>
    <dgm:pt modelId="{D023891E-0787-40DF-BC8C-3FF13C305D85}" type="pres">
      <dgm:prSet presAssocID="{4263ECB4-1C69-4DF6-B26F-A81357C7EED5}" presName="parentText" presStyleLbl="node1" presStyleIdx="2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9CB5770-29F4-42C7-96C4-F9F0BC478B94}" type="pres">
      <dgm:prSet presAssocID="{4263ECB4-1C69-4DF6-B26F-A81357C7EED5}" presName="negativeSpace" presStyleCnt="0"/>
      <dgm:spPr/>
    </dgm:pt>
    <dgm:pt modelId="{380A7A22-6703-490D-A9AF-ACFCD7BC8C2D}" type="pres">
      <dgm:prSet presAssocID="{4263ECB4-1C69-4DF6-B26F-A81357C7EED5}" presName="childText" presStyleLbl="conFgAcc1" presStyleIdx="2" presStyleCnt="4" custLinFactNeighborX="-749" custLinFactNeighborY="929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95ED5BF-A934-4C7B-AC77-82B3FC093390}" type="pres">
      <dgm:prSet presAssocID="{9DE4FE11-89AD-4ADC-8781-A562E992889B}" presName="spaceBetweenRectangles" presStyleCnt="0"/>
      <dgm:spPr/>
    </dgm:pt>
    <dgm:pt modelId="{B9CDCD1B-4A1A-432F-964C-38C192E22B18}" type="pres">
      <dgm:prSet presAssocID="{FCD87489-3895-46F3-8576-33C3AD6F75B4}" presName="parentLin" presStyleCnt="0"/>
      <dgm:spPr/>
    </dgm:pt>
    <dgm:pt modelId="{5A8C98C9-035F-459D-97C9-075689851CB5}" type="pres">
      <dgm:prSet presAssocID="{FCD87489-3895-46F3-8576-33C3AD6F75B4}" presName="parentLeftMargin" presStyleLbl="node1" presStyleIdx="2" presStyleCnt="4"/>
      <dgm:spPr/>
      <dgm:t>
        <a:bodyPr/>
        <a:lstStyle/>
        <a:p>
          <a:endParaRPr lang="cs-CZ"/>
        </a:p>
      </dgm:t>
    </dgm:pt>
    <dgm:pt modelId="{3BBC06D6-A35D-4D69-9158-6CF4528EC619}" type="pres">
      <dgm:prSet presAssocID="{FCD87489-3895-46F3-8576-33C3AD6F75B4}" presName="parentText" presStyleLbl="node1" presStyleIdx="3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A88CF0F-15A1-4B4D-BAE4-76D94BF7E373}" type="pres">
      <dgm:prSet presAssocID="{FCD87489-3895-46F3-8576-33C3AD6F75B4}" presName="negativeSpace" presStyleCnt="0"/>
      <dgm:spPr/>
    </dgm:pt>
    <dgm:pt modelId="{4F8626D9-8452-45DB-9F51-915B8198D8FF}" type="pres">
      <dgm:prSet presAssocID="{FCD87489-3895-46F3-8576-33C3AD6F75B4}" presName="childText" presStyleLbl="conFgAcc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7CC462D-4F19-4800-B475-40358A2DBA8A}" type="presOf" srcId="{FCD87489-3895-46F3-8576-33C3AD6F75B4}" destId="{3BBC06D6-A35D-4D69-9158-6CF4528EC619}" srcOrd="1" destOrd="0" presId="urn:microsoft.com/office/officeart/2005/8/layout/list1"/>
    <dgm:cxn modelId="{4DCE36BA-9FD4-43BF-BF41-86E4E06B364C}" type="presOf" srcId="{F1E30461-0937-4AD8-B3AB-4C543AD70560}" destId="{7B826991-131B-4EF4-991F-9CB7D2B76C03}" srcOrd="0" destOrd="0" presId="urn:microsoft.com/office/officeart/2005/8/layout/list1"/>
    <dgm:cxn modelId="{82F6F72D-650A-4A0F-BD82-2EA458AEAFC9}" type="presOf" srcId="{F41F966A-104B-495E-9CF7-FBEDC3975FE8}" destId="{380A7A22-6703-490D-A9AF-ACFCD7BC8C2D}" srcOrd="0" destOrd="0" presId="urn:microsoft.com/office/officeart/2005/8/layout/list1"/>
    <dgm:cxn modelId="{E9723223-0E56-4C99-9E18-C83CAEBF0C0B}" srcId="{F1E30461-0937-4AD8-B3AB-4C543AD70560}" destId="{66F207DC-2680-49F1-A255-A11D33753EAA}" srcOrd="1" destOrd="0" parTransId="{F52C2B4F-55C2-4C60-B51A-6EF97FB08066}" sibTransId="{CACAB6DB-DF08-4818-BE98-EF7262F617D3}"/>
    <dgm:cxn modelId="{F563DA87-AA35-47B0-8198-459DB6CEC187}" type="presOf" srcId="{4263ECB4-1C69-4DF6-B26F-A81357C7EED5}" destId="{1B020CA1-16E4-4BD9-A3D2-2D01FF94949A}" srcOrd="0" destOrd="0" presId="urn:microsoft.com/office/officeart/2005/8/layout/list1"/>
    <dgm:cxn modelId="{E0A72F20-B022-4F48-B6BD-25DA8D0035A5}" type="presOf" srcId="{66F207DC-2680-49F1-A255-A11D33753EAA}" destId="{A92D69E8-724E-4623-ACA5-1BA7C626A3C5}" srcOrd="0" destOrd="0" presId="urn:microsoft.com/office/officeart/2005/8/layout/list1"/>
    <dgm:cxn modelId="{A1B4E292-06EA-4B1F-ABD2-1B75B0F15396}" type="presOf" srcId="{66F207DC-2680-49F1-A255-A11D33753EAA}" destId="{FFAABE4E-8433-4AFD-B497-A06CEAFBC792}" srcOrd="1" destOrd="0" presId="urn:microsoft.com/office/officeart/2005/8/layout/list1"/>
    <dgm:cxn modelId="{CF17DED1-0A89-4A26-9277-92F88DBDAC80}" type="presOf" srcId="{6E50519A-00ED-4691-AD39-4F46A37835FC}" destId="{B0F9B307-6DE7-4A22-9784-0A9B35A707C7}" srcOrd="1" destOrd="0" presId="urn:microsoft.com/office/officeart/2005/8/layout/list1"/>
    <dgm:cxn modelId="{64CC6EC7-2A41-4861-A220-D7077674CCB3}" type="presOf" srcId="{6E50519A-00ED-4691-AD39-4F46A37835FC}" destId="{DF286395-676F-49F0-A1E2-5AE2CAEAF6E1}" srcOrd="0" destOrd="0" presId="urn:microsoft.com/office/officeart/2005/8/layout/list1"/>
    <dgm:cxn modelId="{EB3A1B3B-0B6B-41FE-A480-A31F005D05EA}" srcId="{FCD87489-3895-46F3-8576-33C3AD6F75B4}" destId="{B5754CC0-A26A-4279-A0A0-DBF383D7BFB6}" srcOrd="0" destOrd="0" parTransId="{0C2CEAD8-35BE-4D8F-AD9C-501FECDF49DB}" sibTransId="{A9B9C469-16E2-4412-87BD-49E711B372CD}"/>
    <dgm:cxn modelId="{37F2BF87-464C-4F68-8A24-BFB414DBA3FD}" srcId="{6E50519A-00ED-4691-AD39-4F46A37835FC}" destId="{4F2F6864-010D-4D71-99E9-FC022D54EE6B}" srcOrd="0" destOrd="0" parTransId="{5D4F54C6-690B-4187-AF3E-09EBB54A65CF}" sibTransId="{9AD7959D-55C5-4FD8-BC7C-B91AE6B58229}"/>
    <dgm:cxn modelId="{B2096B78-872B-4EE5-AB92-9653E7B2C5EF}" srcId="{4263ECB4-1C69-4DF6-B26F-A81357C7EED5}" destId="{F41F966A-104B-495E-9CF7-FBEDC3975FE8}" srcOrd="0" destOrd="0" parTransId="{C09A051D-D109-4CDC-AE2C-9244BEDBFD8F}" sibTransId="{E5F5A331-B764-4FB8-8834-7DA1ED783FA8}"/>
    <dgm:cxn modelId="{6D805278-0CED-43A3-8157-AB86AF16FCD7}" srcId="{F1E30461-0937-4AD8-B3AB-4C543AD70560}" destId="{4263ECB4-1C69-4DF6-B26F-A81357C7EED5}" srcOrd="2" destOrd="0" parTransId="{3FBC7656-7DA3-4FAB-B901-35C77675F340}" sibTransId="{9DE4FE11-89AD-4ADC-8781-A562E992889B}"/>
    <dgm:cxn modelId="{93673662-5406-4FE6-96DE-AD6EDFC033C8}" type="presOf" srcId="{3C741D5F-962C-4374-8522-867DDA264D55}" destId="{ADAE1A26-7F81-4365-93BD-B94FAA8D7BFE}" srcOrd="0" destOrd="0" presId="urn:microsoft.com/office/officeart/2005/8/layout/list1"/>
    <dgm:cxn modelId="{E0344BE5-8622-40E1-8DC1-135767679FA0}" type="presOf" srcId="{4F2F6864-010D-4D71-99E9-FC022D54EE6B}" destId="{24F5F826-8E00-4640-B063-FC7A34BDF8CA}" srcOrd="0" destOrd="0" presId="urn:microsoft.com/office/officeart/2005/8/layout/list1"/>
    <dgm:cxn modelId="{7732B9EB-5803-4E7B-9FDA-41D978BF918A}" type="presOf" srcId="{4263ECB4-1C69-4DF6-B26F-A81357C7EED5}" destId="{D023891E-0787-40DF-BC8C-3FF13C305D85}" srcOrd="1" destOrd="0" presId="urn:microsoft.com/office/officeart/2005/8/layout/list1"/>
    <dgm:cxn modelId="{0DB13CE9-3802-4DA2-9A64-F088DD57495C}" type="presOf" srcId="{FCD87489-3895-46F3-8576-33C3AD6F75B4}" destId="{5A8C98C9-035F-459D-97C9-075689851CB5}" srcOrd="0" destOrd="0" presId="urn:microsoft.com/office/officeart/2005/8/layout/list1"/>
    <dgm:cxn modelId="{23AE5980-B3C6-49CA-98C8-C78C785C142F}" srcId="{F1E30461-0937-4AD8-B3AB-4C543AD70560}" destId="{6E50519A-00ED-4691-AD39-4F46A37835FC}" srcOrd="0" destOrd="0" parTransId="{1299336F-875F-43BB-B7D6-D0A46000795C}" sibTransId="{846D1604-97B3-47F9-A7BA-E04668327871}"/>
    <dgm:cxn modelId="{32225B7E-F024-489E-A175-2586D3E335D6}" type="presOf" srcId="{B5754CC0-A26A-4279-A0A0-DBF383D7BFB6}" destId="{4F8626D9-8452-45DB-9F51-915B8198D8FF}" srcOrd="0" destOrd="0" presId="urn:microsoft.com/office/officeart/2005/8/layout/list1"/>
    <dgm:cxn modelId="{24F69B4C-0753-4EF9-8E82-6733F4BB64A3}" srcId="{66F207DC-2680-49F1-A255-A11D33753EAA}" destId="{3C741D5F-962C-4374-8522-867DDA264D55}" srcOrd="0" destOrd="0" parTransId="{E689B9B7-F773-4156-8A99-B3D46BEAB3CE}" sibTransId="{253AE786-2318-4D0B-8842-89816A589A25}"/>
    <dgm:cxn modelId="{FA4F2CD6-4EE8-4B0C-AF54-71FFFE585DD1}" srcId="{F1E30461-0937-4AD8-B3AB-4C543AD70560}" destId="{FCD87489-3895-46F3-8576-33C3AD6F75B4}" srcOrd="3" destOrd="0" parTransId="{1D5D0D30-D65C-48BB-8451-6BBCFFBADBFB}" sibTransId="{6010BF02-8595-48B8-B374-7AD23A4E7C94}"/>
    <dgm:cxn modelId="{272477DB-99B8-4739-9B08-778C82109895}" type="presParOf" srcId="{7B826991-131B-4EF4-991F-9CB7D2B76C03}" destId="{D6134DC5-CF86-434A-BD1F-BD51749588C5}" srcOrd="0" destOrd="0" presId="urn:microsoft.com/office/officeart/2005/8/layout/list1"/>
    <dgm:cxn modelId="{0BD7EE66-CF48-44CD-983F-109BDA868CCC}" type="presParOf" srcId="{D6134DC5-CF86-434A-BD1F-BD51749588C5}" destId="{DF286395-676F-49F0-A1E2-5AE2CAEAF6E1}" srcOrd="0" destOrd="0" presId="urn:microsoft.com/office/officeart/2005/8/layout/list1"/>
    <dgm:cxn modelId="{10E52EAF-42E7-4DE8-9DDD-33A5584500F0}" type="presParOf" srcId="{D6134DC5-CF86-434A-BD1F-BD51749588C5}" destId="{B0F9B307-6DE7-4A22-9784-0A9B35A707C7}" srcOrd="1" destOrd="0" presId="urn:microsoft.com/office/officeart/2005/8/layout/list1"/>
    <dgm:cxn modelId="{9C01458F-AA79-4F27-9AF7-EBD75FF265AC}" type="presParOf" srcId="{7B826991-131B-4EF4-991F-9CB7D2B76C03}" destId="{BFC7B595-6222-4998-8B61-F4727B1CDD5B}" srcOrd="1" destOrd="0" presId="urn:microsoft.com/office/officeart/2005/8/layout/list1"/>
    <dgm:cxn modelId="{FF422F52-C2EB-46AA-81D8-845C2D95474B}" type="presParOf" srcId="{7B826991-131B-4EF4-991F-9CB7D2B76C03}" destId="{24F5F826-8E00-4640-B063-FC7A34BDF8CA}" srcOrd="2" destOrd="0" presId="urn:microsoft.com/office/officeart/2005/8/layout/list1"/>
    <dgm:cxn modelId="{FFA732ED-F28C-4F43-B86D-6E72FB9E6511}" type="presParOf" srcId="{7B826991-131B-4EF4-991F-9CB7D2B76C03}" destId="{960282BB-02FF-4152-BBA4-3F975AA4A3E0}" srcOrd="3" destOrd="0" presId="urn:microsoft.com/office/officeart/2005/8/layout/list1"/>
    <dgm:cxn modelId="{1A4B7EF8-D21F-4522-BCA2-6DB2E0CD068D}" type="presParOf" srcId="{7B826991-131B-4EF4-991F-9CB7D2B76C03}" destId="{1C78D158-380E-4356-A4DB-B218C763F38C}" srcOrd="4" destOrd="0" presId="urn:microsoft.com/office/officeart/2005/8/layout/list1"/>
    <dgm:cxn modelId="{2BE546A5-1DDC-4F37-8128-675ADEEF4260}" type="presParOf" srcId="{1C78D158-380E-4356-A4DB-B218C763F38C}" destId="{A92D69E8-724E-4623-ACA5-1BA7C626A3C5}" srcOrd="0" destOrd="0" presId="urn:microsoft.com/office/officeart/2005/8/layout/list1"/>
    <dgm:cxn modelId="{AC781F1F-44BF-4F18-B303-D7DDC2C443B4}" type="presParOf" srcId="{1C78D158-380E-4356-A4DB-B218C763F38C}" destId="{FFAABE4E-8433-4AFD-B497-A06CEAFBC792}" srcOrd="1" destOrd="0" presId="urn:microsoft.com/office/officeart/2005/8/layout/list1"/>
    <dgm:cxn modelId="{457B0ABB-8BB5-4442-BD4E-E87791CEDF7E}" type="presParOf" srcId="{7B826991-131B-4EF4-991F-9CB7D2B76C03}" destId="{691B7D5C-E865-4B79-B87D-35168F3F6A3D}" srcOrd="5" destOrd="0" presId="urn:microsoft.com/office/officeart/2005/8/layout/list1"/>
    <dgm:cxn modelId="{F2226C89-4203-4C9C-B98A-D1C351B2682D}" type="presParOf" srcId="{7B826991-131B-4EF4-991F-9CB7D2B76C03}" destId="{ADAE1A26-7F81-4365-93BD-B94FAA8D7BFE}" srcOrd="6" destOrd="0" presId="urn:microsoft.com/office/officeart/2005/8/layout/list1"/>
    <dgm:cxn modelId="{CC27ED4F-1BFB-4C8F-B1BC-27E8B330B88D}" type="presParOf" srcId="{7B826991-131B-4EF4-991F-9CB7D2B76C03}" destId="{677FEB69-E552-4C55-9148-26FC2AC24BA2}" srcOrd="7" destOrd="0" presId="urn:microsoft.com/office/officeart/2005/8/layout/list1"/>
    <dgm:cxn modelId="{B6555465-585C-41CC-A7BB-ABE93E607849}" type="presParOf" srcId="{7B826991-131B-4EF4-991F-9CB7D2B76C03}" destId="{F32CF402-A096-4849-97DD-334E1F45B524}" srcOrd="8" destOrd="0" presId="urn:microsoft.com/office/officeart/2005/8/layout/list1"/>
    <dgm:cxn modelId="{86421E14-2369-4DDE-8AD4-B2963068F8A6}" type="presParOf" srcId="{F32CF402-A096-4849-97DD-334E1F45B524}" destId="{1B020CA1-16E4-4BD9-A3D2-2D01FF94949A}" srcOrd="0" destOrd="0" presId="urn:microsoft.com/office/officeart/2005/8/layout/list1"/>
    <dgm:cxn modelId="{18AFE93D-7DB7-403A-81D5-5EC99190955D}" type="presParOf" srcId="{F32CF402-A096-4849-97DD-334E1F45B524}" destId="{D023891E-0787-40DF-BC8C-3FF13C305D85}" srcOrd="1" destOrd="0" presId="urn:microsoft.com/office/officeart/2005/8/layout/list1"/>
    <dgm:cxn modelId="{B0B48A00-C895-48AA-A400-59DC3E323971}" type="presParOf" srcId="{7B826991-131B-4EF4-991F-9CB7D2B76C03}" destId="{99CB5770-29F4-42C7-96C4-F9F0BC478B94}" srcOrd="9" destOrd="0" presId="urn:microsoft.com/office/officeart/2005/8/layout/list1"/>
    <dgm:cxn modelId="{15D7E7E0-0080-48EB-8099-2D1BCFA9BE87}" type="presParOf" srcId="{7B826991-131B-4EF4-991F-9CB7D2B76C03}" destId="{380A7A22-6703-490D-A9AF-ACFCD7BC8C2D}" srcOrd="10" destOrd="0" presId="urn:microsoft.com/office/officeart/2005/8/layout/list1"/>
    <dgm:cxn modelId="{473665AE-770F-4F70-92CD-27CE086DAAB4}" type="presParOf" srcId="{7B826991-131B-4EF4-991F-9CB7D2B76C03}" destId="{E95ED5BF-A934-4C7B-AC77-82B3FC093390}" srcOrd="11" destOrd="0" presId="urn:microsoft.com/office/officeart/2005/8/layout/list1"/>
    <dgm:cxn modelId="{9A3A22E2-F1EF-4DE5-BEC2-23A95E3FC526}" type="presParOf" srcId="{7B826991-131B-4EF4-991F-9CB7D2B76C03}" destId="{B9CDCD1B-4A1A-432F-964C-38C192E22B18}" srcOrd="12" destOrd="0" presId="urn:microsoft.com/office/officeart/2005/8/layout/list1"/>
    <dgm:cxn modelId="{A97F450C-3ADA-4E80-8B90-32FE1C73F56C}" type="presParOf" srcId="{B9CDCD1B-4A1A-432F-964C-38C192E22B18}" destId="{5A8C98C9-035F-459D-97C9-075689851CB5}" srcOrd="0" destOrd="0" presId="urn:microsoft.com/office/officeart/2005/8/layout/list1"/>
    <dgm:cxn modelId="{23DFE863-855A-4578-B4D1-202A9C61BFFB}" type="presParOf" srcId="{B9CDCD1B-4A1A-432F-964C-38C192E22B18}" destId="{3BBC06D6-A35D-4D69-9158-6CF4528EC619}" srcOrd="1" destOrd="0" presId="urn:microsoft.com/office/officeart/2005/8/layout/list1"/>
    <dgm:cxn modelId="{A468DA8E-18BD-45FA-B0B4-0AE69939555A}" type="presParOf" srcId="{7B826991-131B-4EF4-991F-9CB7D2B76C03}" destId="{EA88CF0F-15A1-4B4D-BAE4-76D94BF7E373}" srcOrd="13" destOrd="0" presId="urn:microsoft.com/office/officeart/2005/8/layout/list1"/>
    <dgm:cxn modelId="{4D07984B-4650-4A85-A265-ADE9328E11A9}" type="presParOf" srcId="{7B826991-131B-4EF4-991F-9CB7D2B76C03}" destId="{4F8626D9-8452-45DB-9F51-915B8198D8FF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F1E30461-0937-4AD8-B3AB-4C543AD70560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6E50519A-00ED-4691-AD39-4F46A37835FC}">
      <dgm:prSet phldrT="[Text]"/>
      <dgm:spPr/>
      <dgm:t>
        <a:bodyPr/>
        <a:lstStyle/>
        <a:p>
          <a:r>
            <a:rPr lang="cs-CZ" dirty="0" smtClean="0"/>
            <a:t>Všechny strany</a:t>
          </a:r>
          <a:endParaRPr lang="cs-CZ" dirty="0"/>
        </a:p>
      </dgm:t>
    </dgm:pt>
    <dgm:pt modelId="{1299336F-875F-43BB-B7D6-D0A46000795C}" type="parTrans" cxnId="{23AE5980-B3C6-49CA-98C8-C78C785C142F}">
      <dgm:prSet/>
      <dgm:spPr/>
      <dgm:t>
        <a:bodyPr/>
        <a:lstStyle/>
        <a:p>
          <a:endParaRPr lang="cs-CZ"/>
        </a:p>
      </dgm:t>
    </dgm:pt>
    <dgm:pt modelId="{846D1604-97B3-47F9-A7BA-E04668327871}" type="sibTrans" cxnId="{23AE5980-B3C6-49CA-98C8-C78C785C142F}">
      <dgm:prSet/>
      <dgm:spPr/>
      <dgm:t>
        <a:bodyPr/>
        <a:lstStyle/>
        <a:p>
          <a:endParaRPr lang="cs-CZ"/>
        </a:p>
      </dgm:t>
    </dgm:pt>
    <dgm:pt modelId="{66F207DC-2680-49F1-A255-A11D33753EAA}">
      <dgm:prSet phldrT="[Text]"/>
      <dgm:spPr/>
      <dgm:t>
        <a:bodyPr/>
        <a:lstStyle/>
        <a:p>
          <a:r>
            <a:rPr lang="cs-CZ" dirty="0" smtClean="0"/>
            <a:t>Všechny úhly </a:t>
          </a:r>
          <a:endParaRPr lang="cs-CZ" dirty="0"/>
        </a:p>
      </dgm:t>
    </dgm:pt>
    <dgm:pt modelId="{F52C2B4F-55C2-4C60-B51A-6EF97FB08066}" type="parTrans" cxnId="{E9723223-0E56-4C99-9E18-C83CAEBF0C0B}">
      <dgm:prSet/>
      <dgm:spPr/>
      <dgm:t>
        <a:bodyPr/>
        <a:lstStyle/>
        <a:p>
          <a:endParaRPr lang="cs-CZ"/>
        </a:p>
      </dgm:t>
    </dgm:pt>
    <dgm:pt modelId="{CACAB6DB-DF08-4818-BE98-EF7262F617D3}" type="sibTrans" cxnId="{E9723223-0E56-4C99-9E18-C83CAEBF0C0B}">
      <dgm:prSet/>
      <dgm:spPr/>
      <dgm:t>
        <a:bodyPr/>
        <a:lstStyle/>
        <a:p>
          <a:endParaRPr lang="cs-CZ"/>
        </a:p>
      </dgm:t>
    </dgm:pt>
    <dgm:pt modelId="{4263ECB4-1C69-4DF6-B26F-A81357C7EED5}">
      <dgm:prSet phldrT="[Text]"/>
      <dgm:spPr/>
      <dgm:t>
        <a:bodyPr/>
        <a:lstStyle/>
        <a:p>
          <a:r>
            <a:rPr lang="cs-CZ" dirty="0" smtClean="0"/>
            <a:t>Úhlopříčky jsou</a:t>
          </a:r>
          <a:endParaRPr lang="cs-CZ" dirty="0"/>
        </a:p>
      </dgm:t>
    </dgm:pt>
    <dgm:pt modelId="{3FBC7656-7DA3-4FAB-B901-35C77675F340}" type="parTrans" cxnId="{6D805278-0CED-43A3-8157-AB86AF16FCD7}">
      <dgm:prSet/>
      <dgm:spPr/>
      <dgm:t>
        <a:bodyPr/>
        <a:lstStyle/>
        <a:p>
          <a:endParaRPr lang="cs-CZ"/>
        </a:p>
      </dgm:t>
    </dgm:pt>
    <dgm:pt modelId="{9DE4FE11-89AD-4ADC-8781-A562E992889B}" type="sibTrans" cxnId="{6D805278-0CED-43A3-8157-AB86AF16FCD7}">
      <dgm:prSet/>
      <dgm:spPr/>
      <dgm:t>
        <a:bodyPr/>
        <a:lstStyle/>
        <a:p>
          <a:endParaRPr lang="cs-CZ"/>
        </a:p>
      </dgm:t>
    </dgm:pt>
    <dgm:pt modelId="{4F2F6864-010D-4D71-99E9-FC022D54EE6B}">
      <dgm:prSet/>
      <dgm:spPr/>
      <dgm:t>
        <a:bodyPr/>
        <a:lstStyle/>
        <a:p>
          <a:r>
            <a:rPr lang="cs-CZ" dirty="0" smtClean="0"/>
            <a:t>jsou shodné</a:t>
          </a:r>
          <a:endParaRPr lang="cs-CZ" dirty="0"/>
        </a:p>
      </dgm:t>
    </dgm:pt>
    <dgm:pt modelId="{5D4F54C6-690B-4187-AF3E-09EBB54A65CF}" type="parTrans" cxnId="{37F2BF87-464C-4F68-8A24-BFB414DBA3FD}">
      <dgm:prSet/>
      <dgm:spPr/>
      <dgm:t>
        <a:bodyPr/>
        <a:lstStyle/>
        <a:p>
          <a:endParaRPr lang="cs-CZ"/>
        </a:p>
      </dgm:t>
    </dgm:pt>
    <dgm:pt modelId="{9AD7959D-55C5-4FD8-BC7C-B91AE6B58229}" type="sibTrans" cxnId="{37F2BF87-464C-4F68-8A24-BFB414DBA3FD}">
      <dgm:prSet/>
      <dgm:spPr/>
      <dgm:t>
        <a:bodyPr/>
        <a:lstStyle/>
        <a:p>
          <a:endParaRPr lang="cs-CZ"/>
        </a:p>
      </dgm:t>
    </dgm:pt>
    <dgm:pt modelId="{3C741D5F-962C-4374-8522-867DDA264D55}">
      <dgm:prSet/>
      <dgm:spPr/>
      <dgm:t>
        <a:bodyPr/>
        <a:lstStyle/>
        <a:p>
          <a:r>
            <a:rPr lang="cs-CZ" dirty="0" smtClean="0"/>
            <a:t>jsou pravé</a:t>
          </a:r>
          <a:endParaRPr lang="cs-CZ" dirty="0"/>
        </a:p>
      </dgm:t>
    </dgm:pt>
    <dgm:pt modelId="{E689B9B7-F773-4156-8A99-B3D46BEAB3CE}" type="parTrans" cxnId="{24F69B4C-0753-4EF9-8E82-6733F4BB64A3}">
      <dgm:prSet/>
      <dgm:spPr/>
      <dgm:t>
        <a:bodyPr/>
        <a:lstStyle/>
        <a:p>
          <a:endParaRPr lang="cs-CZ"/>
        </a:p>
      </dgm:t>
    </dgm:pt>
    <dgm:pt modelId="{253AE786-2318-4D0B-8842-89816A589A25}" type="sibTrans" cxnId="{24F69B4C-0753-4EF9-8E82-6733F4BB64A3}">
      <dgm:prSet/>
      <dgm:spPr/>
      <dgm:t>
        <a:bodyPr/>
        <a:lstStyle/>
        <a:p>
          <a:endParaRPr lang="cs-CZ"/>
        </a:p>
      </dgm:t>
    </dgm:pt>
    <dgm:pt modelId="{F41F966A-104B-495E-9CF7-FBEDC3975FE8}">
      <dgm:prSet/>
      <dgm:spPr/>
      <dgm:t>
        <a:bodyPr/>
        <a:lstStyle/>
        <a:p>
          <a:r>
            <a:rPr lang="cs-CZ" dirty="0" smtClean="0"/>
            <a:t>shodné a k sobě kolmé</a:t>
          </a:r>
          <a:endParaRPr lang="cs-CZ" dirty="0"/>
        </a:p>
      </dgm:t>
    </dgm:pt>
    <dgm:pt modelId="{C09A051D-D109-4CDC-AE2C-9244BEDBFD8F}" type="parTrans" cxnId="{B2096B78-872B-4EE5-AB92-9653E7B2C5EF}">
      <dgm:prSet/>
      <dgm:spPr/>
      <dgm:t>
        <a:bodyPr/>
        <a:lstStyle/>
        <a:p>
          <a:endParaRPr lang="cs-CZ"/>
        </a:p>
      </dgm:t>
    </dgm:pt>
    <dgm:pt modelId="{E5F5A331-B764-4FB8-8834-7DA1ED783FA8}" type="sibTrans" cxnId="{B2096B78-872B-4EE5-AB92-9653E7B2C5EF}">
      <dgm:prSet/>
      <dgm:spPr/>
      <dgm:t>
        <a:bodyPr/>
        <a:lstStyle/>
        <a:p>
          <a:endParaRPr lang="cs-CZ"/>
        </a:p>
      </dgm:t>
    </dgm:pt>
    <dgm:pt modelId="{FCD87489-3895-46F3-8576-33C3AD6F75B4}">
      <dgm:prSet/>
      <dgm:spPr/>
      <dgm:t>
        <a:bodyPr/>
        <a:lstStyle/>
        <a:p>
          <a:r>
            <a:rPr lang="cs-CZ" dirty="0" smtClean="0"/>
            <a:t>Úhlopříčky</a:t>
          </a:r>
          <a:endParaRPr lang="cs-CZ" dirty="0"/>
        </a:p>
      </dgm:t>
    </dgm:pt>
    <dgm:pt modelId="{1D5D0D30-D65C-48BB-8451-6BBCFFBADBFB}" type="parTrans" cxnId="{FA4F2CD6-4EE8-4B0C-AF54-71FFFE585DD1}">
      <dgm:prSet/>
      <dgm:spPr/>
      <dgm:t>
        <a:bodyPr/>
        <a:lstStyle/>
        <a:p>
          <a:endParaRPr lang="cs-CZ"/>
        </a:p>
      </dgm:t>
    </dgm:pt>
    <dgm:pt modelId="{6010BF02-8595-48B8-B374-7AD23A4E7C94}" type="sibTrans" cxnId="{FA4F2CD6-4EE8-4B0C-AF54-71FFFE585DD1}">
      <dgm:prSet/>
      <dgm:spPr/>
      <dgm:t>
        <a:bodyPr/>
        <a:lstStyle/>
        <a:p>
          <a:endParaRPr lang="cs-CZ"/>
        </a:p>
      </dgm:t>
    </dgm:pt>
    <dgm:pt modelId="{B5754CC0-A26A-4279-A0A0-DBF383D7BFB6}">
      <dgm:prSet/>
      <dgm:spPr/>
      <dgm:t>
        <a:bodyPr/>
        <a:lstStyle/>
        <a:p>
          <a:r>
            <a:rPr lang="cs-CZ" dirty="0" smtClean="0"/>
            <a:t>půlí úhly při vrcholech</a:t>
          </a:r>
          <a:endParaRPr lang="cs-CZ" dirty="0"/>
        </a:p>
      </dgm:t>
    </dgm:pt>
    <dgm:pt modelId="{0C2CEAD8-35BE-4D8F-AD9C-501FECDF49DB}" type="parTrans" cxnId="{EB3A1B3B-0B6B-41FE-A480-A31F005D05EA}">
      <dgm:prSet/>
      <dgm:spPr/>
      <dgm:t>
        <a:bodyPr/>
        <a:lstStyle/>
        <a:p>
          <a:endParaRPr lang="cs-CZ"/>
        </a:p>
      </dgm:t>
    </dgm:pt>
    <dgm:pt modelId="{A9B9C469-16E2-4412-87BD-49E711B372CD}" type="sibTrans" cxnId="{EB3A1B3B-0B6B-41FE-A480-A31F005D05EA}">
      <dgm:prSet/>
      <dgm:spPr/>
      <dgm:t>
        <a:bodyPr/>
        <a:lstStyle/>
        <a:p>
          <a:endParaRPr lang="cs-CZ"/>
        </a:p>
      </dgm:t>
    </dgm:pt>
    <dgm:pt modelId="{7B826991-131B-4EF4-991F-9CB7D2B76C03}" type="pres">
      <dgm:prSet presAssocID="{F1E30461-0937-4AD8-B3AB-4C543AD70560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6134DC5-CF86-434A-BD1F-BD51749588C5}" type="pres">
      <dgm:prSet presAssocID="{6E50519A-00ED-4691-AD39-4F46A37835FC}" presName="parentLin" presStyleCnt="0"/>
      <dgm:spPr/>
    </dgm:pt>
    <dgm:pt modelId="{DF286395-676F-49F0-A1E2-5AE2CAEAF6E1}" type="pres">
      <dgm:prSet presAssocID="{6E50519A-00ED-4691-AD39-4F46A37835FC}" presName="parentLeftMargin" presStyleLbl="node1" presStyleIdx="0" presStyleCnt="4"/>
      <dgm:spPr/>
      <dgm:t>
        <a:bodyPr/>
        <a:lstStyle/>
        <a:p>
          <a:endParaRPr lang="cs-CZ"/>
        </a:p>
      </dgm:t>
    </dgm:pt>
    <dgm:pt modelId="{B0F9B307-6DE7-4A22-9784-0A9B35A707C7}" type="pres">
      <dgm:prSet presAssocID="{6E50519A-00ED-4691-AD39-4F46A37835FC}" presName="parentText" presStyleLbl="node1" presStyleIdx="0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FC7B595-6222-4998-8B61-F4727B1CDD5B}" type="pres">
      <dgm:prSet presAssocID="{6E50519A-00ED-4691-AD39-4F46A37835FC}" presName="negativeSpace" presStyleCnt="0"/>
      <dgm:spPr/>
    </dgm:pt>
    <dgm:pt modelId="{24F5F826-8E00-4640-B063-FC7A34BDF8CA}" type="pres">
      <dgm:prSet presAssocID="{6E50519A-00ED-4691-AD39-4F46A37835FC}" presName="childText" presStyleLbl="conFgAcc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60282BB-02FF-4152-BBA4-3F975AA4A3E0}" type="pres">
      <dgm:prSet presAssocID="{846D1604-97B3-47F9-A7BA-E04668327871}" presName="spaceBetweenRectangles" presStyleCnt="0"/>
      <dgm:spPr/>
    </dgm:pt>
    <dgm:pt modelId="{1C78D158-380E-4356-A4DB-B218C763F38C}" type="pres">
      <dgm:prSet presAssocID="{66F207DC-2680-49F1-A255-A11D33753EAA}" presName="parentLin" presStyleCnt="0"/>
      <dgm:spPr/>
    </dgm:pt>
    <dgm:pt modelId="{A92D69E8-724E-4623-ACA5-1BA7C626A3C5}" type="pres">
      <dgm:prSet presAssocID="{66F207DC-2680-49F1-A255-A11D33753EAA}" presName="parentLeftMargin" presStyleLbl="node1" presStyleIdx="0" presStyleCnt="4"/>
      <dgm:spPr/>
      <dgm:t>
        <a:bodyPr/>
        <a:lstStyle/>
        <a:p>
          <a:endParaRPr lang="cs-CZ"/>
        </a:p>
      </dgm:t>
    </dgm:pt>
    <dgm:pt modelId="{FFAABE4E-8433-4AFD-B497-A06CEAFBC792}" type="pres">
      <dgm:prSet presAssocID="{66F207DC-2680-49F1-A255-A11D33753EAA}" presName="parentText" presStyleLbl="node1" presStyleIdx="1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91B7D5C-E865-4B79-B87D-35168F3F6A3D}" type="pres">
      <dgm:prSet presAssocID="{66F207DC-2680-49F1-A255-A11D33753EAA}" presName="negativeSpace" presStyleCnt="0"/>
      <dgm:spPr/>
    </dgm:pt>
    <dgm:pt modelId="{ADAE1A26-7F81-4365-93BD-B94FAA8D7BFE}" type="pres">
      <dgm:prSet presAssocID="{66F207DC-2680-49F1-A255-A11D33753EAA}" presName="childText" presStyleLbl="conFgAcc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77FEB69-E552-4C55-9148-26FC2AC24BA2}" type="pres">
      <dgm:prSet presAssocID="{CACAB6DB-DF08-4818-BE98-EF7262F617D3}" presName="spaceBetweenRectangles" presStyleCnt="0"/>
      <dgm:spPr/>
    </dgm:pt>
    <dgm:pt modelId="{F32CF402-A096-4849-97DD-334E1F45B524}" type="pres">
      <dgm:prSet presAssocID="{4263ECB4-1C69-4DF6-B26F-A81357C7EED5}" presName="parentLin" presStyleCnt="0"/>
      <dgm:spPr/>
    </dgm:pt>
    <dgm:pt modelId="{1B020CA1-16E4-4BD9-A3D2-2D01FF94949A}" type="pres">
      <dgm:prSet presAssocID="{4263ECB4-1C69-4DF6-B26F-A81357C7EED5}" presName="parentLeftMargin" presStyleLbl="node1" presStyleIdx="1" presStyleCnt="4"/>
      <dgm:spPr/>
      <dgm:t>
        <a:bodyPr/>
        <a:lstStyle/>
        <a:p>
          <a:endParaRPr lang="cs-CZ"/>
        </a:p>
      </dgm:t>
    </dgm:pt>
    <dgm:pt modelId="{D023891E-0787-40DF-BC8C-3FF13C305D85}" type="pres">
      <dgm:prSet presAssocID="{4263ECB4-1C69-4DF6-B26F-A81357C7EED5}" presName="parentText" presStyleLbl="node1" presStyleIdx="2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9CB5770-29F4-42C7-96C4-F9F0BC478B94}" type="pres">
      <dgm:prSet presAssocID="{4263ECB4-1C69-4DF6-B26F-A81357C7EED5}" presName="negativeSpace" presStyleCnt="0"/>
      <dgm:spPr/>
    </dgm:pt>
    <dgm:pt modelId="{380A7A22-6703-490D-A9AF-ACFCD7BC8C2D}" type="pres">
      <dgm:prSet presAssocID="{4263ECB4-1C69-4DF6-B26F-A81357C7EED5}" presName="childText" presStyleLbl="conFgAcc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95ED5BF-A934-4C7B-AC77-82B3FC093390}" type="pres">
      <dgm:prSet presAssocID="{9DE4FE11-89AD-4ADC-8781-A562E992889B}" presName="spaceBetweenRectangles" presStyleCnt="0"/>
      <dgm:spPr/>
    </dgm:pt>
    <dgm:pt modelId="{B9CDCD1B-4A1A-432F-964C-38C192E22B18}" type="pres">
      <dgm:prSet presAssocID="{FCD87489-3895-46F3-8576-33C3AD6F75B4}" presName="parentLin" presStyleCnt="0"/>
      <dgm:spPr/>
    </dgm:pt>
    <dgm:pt modelId="{5A8C98C9-035F-459D-97C9-075689851CB5}" type="pres">
      <dgm:prSet presAssocID="{FCD87489-3895-46F3-8576-33C3AD6F75B4}" presName="parentLeftMargin" presStyleLbl="node1" presStyleIdx="2" presStyleCnt="4"/>
      <dgm:spPr/>
      <dgm:t>
        <a:bodyPr/>
        <a:lstStyle/>
        <a:p>
          <a:endParaRPr lang="cs-CZ"/>
        </a:p>
      </dgm:t>
    </dgm:pt>
    <dgm:pt modelId="{3BBC06D6-A35D-4D69-9158-6CF4528EC619}" type="pres">
      <dgm:prSet presAssocID="{FCD87489-3895-46F3-8576-33C3AD6F75B4}" presName="parentText" presStyleLbl="node1" presStyleIdx="3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A88CF0F-15A1-4B4D-BAE4-76D94BF7E373}" type="pres">
      <dgm:prSet presAssocID="{FCD87489-3895-46F3-8576-33C3AD6F75B4}" presName="negativeSpace" presStyleCnt="0"/>
      <dgm:spPr/>
    </dgm:pt>
    <dgm:pt modelId="{4F8626D9-8452-45DB-9F51-915B8198D8FF}" type="pres">
      <dgm:prSet presAssocID="{FCD87489-3895-46F3-8576-33C3AD6F75B4}" presName="childText" presStyleLbl="conFgAcc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C2C0200-08EC-46EB-B5B0-558B1740B38A}" type="presOf" srcId="{B5754CC0-A26A-4279-A0A0-DBF383D7BFB6}" destId="{4F8626D9-8452-45DB-9F51-915B8198D8FF}" srcOrd="0" destOrd="0" presId="urn:microsoft.com/office/officeart/2005/8/layout/list1"/>
    <dgm:cxn modelId="{6705AD96-C466-41F1-ADCF-AAF10BBDA29F}" type="presOf" srcId="{66F207DC-2680-49F1-A255-A11D33753EAA}" destId="{FFAABE4E-8433-4AFD-B497-A06CEAFBC792}" srcOrd="1" destOrd="0" presId="urn:microsoft.com/office/officeart/2005/8/layout/list1"/>
    <dgm:cxn modelId="{E9723223-0E56-4C99-9E18-C83CAEBF0C0B}" srcId="{F1E30461-0937-4AD8-B3AB-4C543AD70560}" destId="{66F207DC-2680-49F1-A255-A11D33753EAA}" srcOrd="1" destOrd="0" parTransId="{F52C2B4F-55C2-4C60-B51A-6EF97FB08066}" sibTransId="{CACAB6DB-DF08-4818-BE98-EF7262F617D3}"/>
    <dgm:cxn modelId="{7C1BAA92-A7BB-47EF-83CF-523C5834D8BC}" type="presOf" srcId="{4263ECB4-1C69-4DF6-B26F-A81357C7EED5}" destId="{D023891E-0787-40DF-BC8C-3FF13C305D85}" srcOrd="1" destOrd="0" presId="urn:microsoft.com/office/officeart/2005/8/layout/list1"/>
    <dgm:cxn modelId="{376F6B06-44C2-44FC-9C05-8DFAA33138E0}" type="presOf" srcId="{6E50519A-00ED-4691-AD39-4F46A37835FC}" destId="{DF286395-676F-49F0-A1E2-5AE2CAEAF6E1}" srcOrd="0" destOrd="0" presId="urn:microsoft.com/office/officeart/2005/8/layout/list1"/>
    <dgm:cxn modelId="{456BEB07-DECB-4FD5-ACA6-610F766D5DB9}" type="presOf" srcId="{FCD87489-3895-46F3-8576-33C3AD6F75B4}" destId="{5A8C98C9-035F-459D-97C9-075689851CB5}" srcOrd="0" destOrd="0" presId="urn:microsoft.com/office/officeart/2005/8/layout/list1"/>
    <dgm:cxn modelId="{293A24FA-548B-4DF6-B379-2A6742F8A1DD}" type="presOf" srcId="{3C741D5F-962C-4374-8522-867DDA264D55}" destId="{ADAE1A26-7F81-4365-93BD-B94FAA8D7BFE}" srcOrd="0" destOrd="0" presId="urn:microsoft.com/office/officeart/2005/8/layout/list1"/>
    <dgm:cxn modelId="{EB3A1B3B-0B6B-41FE-A480-A31F005D05EA}" srcId="{FCD87489-3895-46F3-8576-33C3AD6F75B4}" destId="{B5754CC0-A26A-4279-A0A0-DBF383D7BFB6}" srcOrd="0" destOrd="0" parTransId="{0C2CEAD8-35BE-4D8F-AD9C-501FECDF49DB}" sibTransId="{A9B9C469-16E2-4412-87BD-49E711B372CD}"/>
    <dgm:cxn modelId="{F1C6D0CB-4E48-41D6-82C8-134213B9E32D}" type="presOf" srcId="{6E50519A-00ED-4691-AD39-4F46A37835FC}" destId="{B0F9B307-6DE7-4A22-9784-0A9B35A707C7}" srcOrd="1" destOrd="0" presId="urn:microsoft.com/office/officeart/2005/8/layout/list1"/>
    <dgm:cxn modelId="{329E6C7B-7DEA-4419-815C-2DFF437B6632}" type="presOf" srcId="{66F207DC-2680-49F1-A255-A11D33753EAA}" destId="{A92D69E8-724E-4623-ACA5-1BA7C626A3C5}" srcOrd="0" destOrd="0" presId="urn:microsoft.com/office/officeart/2005/8/layout/list1"/>
    <dgm:cxn modelId="{178DED25-7006-4F9E-BA03-4FC764B08779}" type="presOf" srcId="{F1E30461-0937-4AD8-B3AB-4C543AD70560}" destId="{7B826991-131B-4EF4-991F-9CB7D2B76C03}" srcOrd="0" destOrd="0" presId="urn:microsoft.com/office/officeart/2005/8/layout/list1"/>
    <dgm:cxn modelId="{37F2BF87-464C-4F68-8A24-BFB414DBA3FD}" srcId="{6E50519A-00ED-4691-AD39-4F46A37835FC}" destId="{4F2F6864-010D-4D71-99E9-FC022D54EE6B}" srcOrd="0" destOrd="0" parTransId="{5D4F54C6-690B-4187-AF3E-09EBB54A65CF}" sibTransId="{9AD7959D-55C5-4FD8-BC7C-B91AE6B58229}"/>
    <dgm:cxn modelId="{4FDE706D-F764-4E8E-94CB-240D4B81D8D7}" type="presOf" srcId="{4F2F6864-010D-4D71-99E9-FC022D54EE6B}" destId="{24F5F826-8E00-4640-B063-FC7A34BDF8CA}" srcOrd="0" destOrd="0" presId="urn:microsoft.com/office/officeart/2005/8/layout/list1"/>
    <dgm:cxn modelId="{25C9FA88-6155-4745-8146-B4A6355363A8}" type="presOf" srcId="{F41F966A-104B-495E-9CF7-FBEDC3975FE8}" destId="{380A7A22-6703-490D-A9AF-ACFCD7BC8C2D}" srcOrd="0" destOrd="0" presId="urn:microsoft.com/office/officeart/2005/8/layout/list1"/>
    <dgm:cxn modelId="{96A1CAA8-49F2-4C3D-8B74-D9877EEC46DA}" type="presOf" srcId="{FCD87489-3895-46F3-8576-33C3AD6F75B4}" destId="{3BBC06D6-A35D-4D69-9158-6CF4528EC619}" srcOrd="1" destOrd="0" presId="urn:microsoft.com/office/officeart/2005/8/layout/list1"/>
    <dgm:cxn modelId="{6D805278-0CED-43A3-8157-AB86AF16FCD7}" srcId="{F1E30461-0937-4AD8-B3AB-4C543AD70560}" destId="{4263ECB4-1C69-4DF6-B26F-A81357C7EED5}" srcOrd="2" destOrd="0" parTransId="{3FBC7656-7DA3-4FAB-B901-35C77675F340}" sibTransId="{9DE4FE11-89AD-4ADC-8781-A562E992889B}"/>
    <dgm:cxn modelId="{B2096B78-872B-4EE5-AB92-9653E7B2C5EF}" srcId="{4263ECB4-1C69-4DF6-B26F-A81357C7EED5}" destId="{F41F966A-104B-495E-9CF7-FBEDC3975FE8}" srcOrd="0" destOrd="0" parTransId="{C09A051D-D109-4CDC-AE2C-9244BEDBFD8F}" sibTransId="{E5F5A331-B764-4FB8-8834-7DA1ED783FA8}"/>
    <dgm:cxn modelId="{23AE5980-B3C6-49CA-98C8-C78C785C142F}" srcId="{F1E30461-0937-4AD8-B3AB-4C543AD70560}" destId="{6E50519A-00ED-4691-AD39-4F46A37835FC}" srcOrd="0" destOrd="0" parTransId="{1299336F-875F-43BB-B7D6-D0A46000795C}" sibTransId="{846D1604-97B3-47F9-A7BA-E04668327871}"/>
    <dgm:cxn modelId="{39A819B8-E6B8-4EA1-9DAD-537AAF157965}" type="presOf" srcId="{4263ECB4-1C69-4DF6-B26F-A81357C7EED5}" destId="{1B020CA1-16E4-4BD9-A3D2-2D01FF94949A}" srcOrd="0" destOrd="0" presId="urn:microsoft.com/office/officeart/2005/8/layout/list1"/>
    <dgm:cxn modelId="{24F69B4C-0753-4EF9-8E82-6733F4BB64A3}" srcId="{66F207DC-2680-49F1-A255-A11D33753EAA}" destId="{3C741D5F-962C-4374-8522-867DDA264D55}" srcOrd="0" destOrd="0" parTransId="{E689B9B7-F773-4156-8A99-B3D46BEAB3CE}" sibTransId="{253AE786-2318-4D0B-8842-89816A589A25}"/>
    <dgm:cxn modelId="{FA4F2CD6-4EE8-4B0C-AF54-71FFFE585DD1}" srcId="{F1E30461-0937-4AD8-B3AB-4C543AD70560}" destId="{FCD87489-3895-46F3-8576-33C3AD6F75B4}" srcOrd="3" destOrd="0" parTransId="{1D5D0D30-D65C-48BB-8451-6BBCFFBADBFB}" sibTransId="{6010BF02-8595-48B8-B374-7AD23A4E7C94}"/>
    <dgm:cxn modelId="{1F44968C-701E-4099-AE49-1CC8DA17D348}" type="presParOf" srcId="{7B826991-131B-4EF4-991F-9CB7D2B76C03}" destId="{D6134DC5-CF86-434A-BD1F-BD51749588C5}" srcOrd="0" destOrd="0" presId="urn:microsoft.com/office/officeart/2005/8/layout/list1"/>
    <dgm:cxn modelId="{8E88D910-31A5-446D-A514-D654C5C08426}" type="presParOf" srcId="{D6134DC5-CF86-434A-BD1F-BD51749588C5}" destId="{DF286395-676F-49F0-A1E2-5AE2CAEAF6E1}" srcOrd="0" destOrd="0" presId="urn:microsoft.com/office/officeart/2005/8/layout/list1"/>
    <dgm:cxn modelId="{2C3834FE-04D9-4E51-81C5-F864BA359D3F}" type="presParOf" srcId="{D6134DC5-CF86-434A-BD1F-BD51749588C5}" destId="{B0F9B307-6DE7-4A22-9784-0A9B35A707C7}" srcOrd="1" destOrd="0" presId="urn:microsoft.com/office/officeart/2005/8/layout/list1"/>
    <dgm:cxn modelId="{837899B0-9662-4FC1-B151-A533664979B7}" type="presParOf" srcId="{7B826991-131B-4EF4-991F-9CB7D2B76C03}" destId="{BFC7B595-6222-4998-8B61-F4727B1CDD5B}" srcOrd="1" destOrd="0" presId="urn:microsoft.com/office/officeart/2005/8/layout/list1"/>
    <dgm:cxn modelId="{AA87E6D9-7EF3-4D54-AB6F-B67E43E658A4}" type="presParOf" srcId="{7B826991-131B-4EF4-991F-9CB7D2B76C03}" destId="{24F5F826-8E00-4640-B063-FC7A34BDF8CA}" srcOrd="2" destOrd="0" presId="urn:microsoft.com/office/officeart/2005/8/layout/list1"/>
    <dgm:cxn modelId="{5FB55A24-9A51-458E-8909-0928FEBB7F83}" type="presParOf" srcId="{7B826991-131B-4EF4-991F-9CB7D2B76C03}" destId="{960282BB-02FF-4152-BBA4-3F975AA4A3E0}" srcOrd="3" destOrd="0" presId="urn:microsoft.com/office/officeart/2005/8/layout/list1"/>
    <dgm:cxn modelId="{224C8B17-C321-4889-A69E-80976EE814A7}" type="presParOf" srcId="{7B826991-131B-4EF4-991F-9CB7D2B76C03}" destId="{1C78D158-380E-4356-A4DB-B218C763F38C}" srcOrd="4" destOrd="0" presId="urn:microsoft.com/office/officeart/2005/8/layout/list1"/>
    <dgm:cxn modelId="{DE8025BA-04DD-4291-A704-67B6B714AC95}" type="presParOf" srcId="{1C78D158-380E-4356-A4DB-B218C763F38C}" destId="{A92D69E8-724E-4623-ACA5-1BA7C626A3C5}" srcOrd="0" destOrd="0" presId="urn:microsoft.com/office/officeart/2005/8/layout/list1"/>
    <dgm:cxn modelId="{59B3DCAB-D57B-41B2-ADAC-457106C9861D}" type="presParOf" srcId="{1C78D158-380E-4356-A4DB-B218C763F38C}" destId="{FFAABE4E-8433-4AFD-B497-A06CEAFBC792}" srcOrd="1" destOrd="0" presId="urn:microsoft.com/office/officeart/2005/8/layout/list1"/>
    <dgm:cxn modelId="{7D4F15A7-0513-46BF-8E6C-B421771C0C33}" type="presParOf" srcId="{7B826991-131B-4EF4-991F-9CB7D2B76C03}" destId="{691B7D5C-E865-4B79-B87D-35168F3F6A3D}" srcOrd="5" destOrd="0" presId="urn:microsoft.com/office/officeart/2005/8/layout/list1"/>
    <dgm:cxn modelId="{73D43653-F2EF-4BA4-B1D2-6B60189ABBF4}" type="presParOf" srcId="{7B826991-131B-4EF4-991F-9CB7D2B76C03}" destId="{ADAE1A26-7F81-4365-93BD-B94FAA8D7BFE}" srcOrd="6" destOrd="0" presId="urn:microsoft.com/office/officeart/2005/8/layout/list1"/>
    <dgm:cxn modelId="{980A5165-5B55-47C4-BBAD-FCB00A5D4C71}" type="presParOf" srcId="{7B826991-131B-4EF4-991F-9CB7D2B76C03}" destId="{677FEB69-E552-4C55-9148-26FC2AC24BA2}" srcOrd="7" destOrd="0" presId="urn:microsoft.com/office/officeart/2005/8/layout/list1"/>
    <dgm:cxn modelId="{D01E977F-C51E-4A60-A7D3-1BE921D0B601}" type="presParOf" srcId="{7B826991-131B-4EF4-991F-9CB7D2B76C03}" destId="{F32CF402-A096-4849-97DD-334E1F45B524}" srcOrd="8" destOrd="0" presId="urn:microsoft.com/office/officeart/2005/8/layout/list1"/>
    <dgm:cxn modelId="{75B95FF3-819C-4515-B607-168282AF1DA7}" type="presParOf" srcId="{F32CF402-A096-4849-97DD-334E1F45B524}" destId="{1B020CA1-16E4-4BD9-A3D2-2D01FF94949A}" srcOrd="0" destOrd="0" presId="urn:microsoft.com/office/officeart/2005/8/layout/list1"/>
    <dgm:cxn modelId="{DE6EEE8C-C4BE-4265-AEA3-BE7CA9673329}" type="presParOf" srcId="{F32CF402-A096-4849-97DD-334E1F45B524}" destId="{D023891E-0787-40DF-BC8C-3FF13C305D85}" srcOrd="1" destOrd="0" presId="urn:microsoft.com/office/officeart/2005/8/layout/list1"/>
    <dgm:cxn modelId="{CBD34BF6-2E1C-42F3-86B4-293373DBFC4A}" type="presParOf" srcId="{7B826991-131B-4EF4-991F-9CB7D2B76C03}" destId="{99CB5770-29F4-42C7-96C4-F9F0BC478B94}" srcOrd="9" destOrd="0" presId="urn:microsoft.com/office/officeart/2005/8/layout/list1"/>
    <dgm:cxn modelId="{8E9AACB3-54AD-4917-8597-D9D05CF01019}" type="presParOf" srcId="{7B826991-131B-4EF4-991F-9CB7D2B76C03}" destId="{380A7A22-6703-490D-A9AF-ACFCD7BC8C2D}" srcOrd="10" destOrd="0" presId="urn:microsoft.com/office/officeart/2005/8/layout/list1"/>
    <dgm:cxn modelId="{9390838A-0813-4CF9-AA1B-AEAED0A85CF5}" type="presParOf" srcId="{7B826991-131B-4EF4-991F-9CB7D2B76C03}" destId="{E95ED5BF-A934-4C7B-AC77-82B3FC093390}" srcOrd="11" destOrd="0" presId="urn:microsoft.com/office/officeart/2005/8/layout/list1"/>
    <dgm:cxn modelId="{2028D078-AA96-4407-9A64-1468936548E5}" type="presParOf" srcId="{7B826991-131B-4EF4-991F-9CB7D2B76C03}" destId="{B9CDCD1B-4A1A-432F-964C-38C192E22B18}" srcOrd="12" destOrd="0" presId="urn:microsoft.com/office/officeart/2005/8/layout/list1"/>
    <dgm:cxn modelId="{E585E70F-1DDC-4924-9391-7E9F5990C125}" type="presParOf" srcId="{B9CDCD1B-4A1A-432F-964C-38C192E22B18}" destId="{5A8C98C9-035F-459D-97C9-075689851CB5}" srcOrd="0" destOrd="0" presId="urn:microsoft.com/office/officeart/2005/8/layout/list1"/>
    <dgm:cxn modelId="{564F0AC8-3CAD-4329-AA33-A0C18579B892}" type="presParOf" srcId="{B9CDCD1B-4A1A-432F-964C-38C192E22B18}" destId="{3BBC06D6-A35D-4D69-9158-6CF4528EC619}" srcOrd="1" destOrd="0" presId="urn:microsoft.com/office/officeart/2005/8/layout/list1"/>
    <dgm:cxn modelId="{F49D9B6E-7C6E-4D47-AE9E-9601DC735424}" type="presParOf" srcId="{7B826991-131B-4EF4-991F-9CB7D2B76C03}" destId="{EA88CF0F-15A1-4B4D-BAE4-76D94BF7E373}" srcOrd="13" destOrd="0" presId="urn:microsoft.com/office/officeart/2005/8/layout/list1"/>
    <dgm:cxn modelId="{ACE24242-2DC9-4405-9C06-1BF368EE4812}" type="presParOf" srcId="{7B826991-131B-4EF4-991F-9CB7D2B76C03}" destId="{4F8626D9-8452-45DB-9F51-915B8198D8FF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711D0598-82C6-4506-ABC3-31E437277584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8508CCF4-E64A-427C-A2E1-8F30AF152103}">
      <dgm:prSet phldrT="[Text]"/>
      <dgm:spPr/>
      <dgm:t>
        <a:bodyPr/>
        <a:lstStyle/>
        <a:p>
          <a:r>
            <a:rPr lang="cs-CZ" dirty="0" smtClean="0"/>
            <a:t>Dvě protější strany</a:t>
          </a:r>
          <a:endParaRPr lang="cs-CZ" dirty="0"/>
        </a:p>
      </dgm:t>
    </dgm:pt>
    <dgm:pt modelId="{DEB83827-E81A-492F-92B2-3136BF808749}" type="parTrans" cxnId="{6E7F0ADE-60C6-49DB-8342-B2862B61B0E3}">
      <dgm:prSet/>
      <dgm:spPr/>
      <dgm:t>
        <a:bodyPr/>
        <a:lstStyle/>
        <a:p>
          <a:endParaRPr lang="cs-CZ"/>
        </a:p>
      </dgm:t>
    </dgm:pt>
    <dgm:pt modelId="{FAAC568D-0EA1-439C-91CA-5111B4C30D3D}" type="sibTrans" cxnId="{6E7F0ADE-60C6-49DB-8342-B2862B61B0E3}">
      <dgm:prSet/>
      <dgm:spPr/>
      <dgm:t>
        <a:bodyPr/>
        <a:lstStyle/>
        <a:p>
          <a:endParaRPr lang="cs-CZ"/>
        </a:p>
      </dgm:t>
    </dgm:pt>
    <dgm:pt modelId="{47B4E65B-F6FA-4321-B3FE-684952DA83DA}">
      <dgm:prSet phldrT="[Text]"/>
      <dgm:spPr/>
      <dgm:t>
        <a:bodyPr/>
        <a:lstStyle/>
        <a:p>
          <a:r>
            <a:rPr lang="cs-CZ" dirty="0" smtClean="0"/>
            <a:t>Druhé dvě protější strany </a:t>
          </a:r>
          <a:endParaRPr lang="cs-CZ" dirty="0"/>
        </a:p>
      </dgm:t>
    </dgm:pt>
    <dgm:pt modelId="{A219FC22-FD9A-4831-A521-204CB5469924}" type="parTrans" cxnId="{A2B4D232-D1B2-484E-9779-4DB54353CD89}">
      <dgm:prSet/>
      <dgm:spPr/>
      <dgm:t>
        <a:bodyPr/>
        <a:lstStyle/>
        <a:p>
          <a:endParaRPr lang="cs-CZ"/>
        </a:p>
      </dgm:t>
    </dgm:pt>
    <dgm:pt modelId="{13C35153-5157-47B9-A00E-B2E5CF27ED97}" type="sibTrans" cxnId="{A2B4D232-D1B2-484E-9779-4DB54353CD89}">
      <dgm:prSet/>
      <dgm:spPr/>
      <dgm:t>
        <a:bodyPr/>
        <a:lstStyle/>
        <a:p>
          <a:endParaRPr lang="cs-CZ"/>
        </a:p>
      </dgm:t>
    </dgm:pt>
    <dgm:pt modelId="{30B4C558-97A5-433B-A2E2-AAEAD45EA9AD}">
      <dgm:prSet phldrT="[Text]"/>
      <dgm:spPr/>
      <dgm:t>
        <a:bodyPr/>
        <a:lstStyle/>
        <a:p>
          <a:r>
            <a:rPr lang="cs-CZ" dirty="0" smtClean="0">
              <a:ln>
                <a:solidFill>
                  <a:srgbClr val="FFFF00"/>
                </a:solidFill>
              </a:ln>
            </a:rPr>
            <a:t>Úhlopříčky se nikdy</a:t>
          </a:r>
          <a:endParaRPr lang="cs-CZ" dirty="0">
            <a:ln>
              <a:solidFill>
                <a:srgbClr val="FFFF00"/>
              </a:solidFill>
            </a:ln>
          </a:endParaRPr>
        </a:p>
      </dgm:t>
    </dgm:pt>
    <dgm:pt modelId="{60500F9A-F4BB-4E6D-9753-C6E73CBF0CD0}" type="parTrans" cxnId="{B5550AFE-09C2-4EA8-9285-B034C90B59EF}">
      <dgm:prSet/>
      <dgm:spPr/>
      <dgm:t>
        <a:bodyPr/>
        <a:lstStyle/>
        <a:p>
          <a:endParaRPr lang="cs-CZ"/>
        </a:p>
      </dgm:t>
    </dgm:pt>
    <dgm:pt modelId="{A9488A06-2AC4-4CF1-86D8-47C37DD870CC}" type="sibTrans" cxnId="{B5550AFE-09C2-4EA8-9285-B034C90B59EF}">
      <dgm:prSet/>
      <dgm:spPr/>
      <dgm:t>
        <a:bodyPr/>
        <a:lstStyle/>
        <a:p>
          <a:endParaRPr lang="cs-CZ"/>
        </a:p>
      </dgm:t>
    </dgm:pt>
    <dgm:pt modelId="{4A64D26C-AC21-4251-AC5B-1A30A7C7441C}">
      <dgm:prSet/>
      <dgm:spPr/>
      <dgm:t>
        <a:bodyPr/>
        <a:lstStyle/>
        <a:p>
          <a:r>
            <a:rPr lang="cs-CZ" dirty="0" smtClean="0"/>
            <a:t>  </a:t>
          </a:r>
          <a:r>
            <a:rPr lang="cs-CZ" dirty="0" smtClean="0">
              <a:ln>
                <a:solidFill>
                  <a:srgbClr val="FF0000"/>
                </a:solidFill>
              </a:ln>
            </a:rPr>
            <a:t>/základny/</a:t>
          </a:r>
          <a:endParaRPr lang="cs-CZ" dirty="0">
            <a:ln>
              <a:solidFill>
                <a:srgbClr val="FF0000"/>
              </a:solidFill>
            </a:ln>
          </a:endParaRPr>
        </a:p>
      </dgm:t>
    </dgm:pt>
    <dgm:pt modelId="{8AB27554-B69F-4B64-8657-6BC7D4EA3F9B}" type="parTrans" cxnId="{9D72F361-C876-4C92-A185-6002BE8A58DB}">
      <dgm:prSet/>
      <dgm:spPr/>
      <dgm:t>
        <a:bodyPr/>
        <a:lstStyle/>
        <a:p>
          <a:endParaRPr lang="cs-CZ"/>
        </a:p>
      </dgm:t>
    </dgm:pt>
    <dgm:pt modelId="{5B85EEA8-3145-4E80-B0F7-0AFC1433AE09}" type="sibTrans" cxnId="{9D72F361-C876-4C92-A185-6002BE8A58DB}">
      <dgm:prSet/>
      <dgm:spPr/>
      <dgm:t>
        <a:bodyPr/>
        <a:lstStyle/>
        <a:p>
          <a:endParaRPr lang="cs-CZ"/>
        </a:p>
      </dgm:t>
    </dgm:pt>
    <dgm:pt modelId="{48F0B246-3E4C-48F7-AC4F-DC3F69CD71D1}">
      <dgm:prSet/>
      <dgm:spPr/>
      <dgm:t>
        <a:bodyPr/>
        <a:lstStyle/>
        <a:p>
          <a:endParaRPr lang="cs-CZ" dirty="0"/>
        </a:p>
      </dgm:t>
    </dgm:pt>
    <dgm:pt modelId="{C7BBB034-4C5D-4170-97A5-381983BAA85C}" type="parTrans" cxnId="{FF5AC839-C236-4043-89C5-46A701D5B82A}">
      <dgm:prSet/>
      <dgm:spPr/>
      <dgm:t>
        <a:bodyPr/>
        <a:lstStyle/>
        <a:p>
          <a:endParaRPr lang="cs-CZ"/>
        </a:p>
      </dgm:t>
    </dgm:pt>
    <dgm:pt modelId="{09FB2D37-10BA-48A2-801E-864F8618E76B}" type="sibTrans" cxnId="{FF5AC839-C236-4043-89C5-46A701D5B82A}">
      <dgm:prSet/>
      <dgm:spPr/>
      <dgm:t>
        <a:bodyPr/>
        <a:lstStyle/>
        <a:p>
          <a:endParaRPr lang="cs-CZ"/>
        </a:p>
      </dgm:t>
    </dgm:pt>
    <dgm:pt modelId="{D52FCF20-3554-4DD3-8781-D6113514D9DE}">
      <dgm:prSet/>
      <dgm:spPr/>
      <dgm:t>
        <a:bodyPr/>
        <a:lstStyle/>
        <a:p>
          <a:endParaRPr lang="cs-CZ" dirty="0">
            <a:ln>
              <a:solidFill>
                <a:srgbClr val="0070C0"/>
              </a:solidFill>
            </a:ln>
            <a:solidFill>
              <a:srgbClr val="FFFF00"/>
            </a:solidFill>
          </a:endParaRPr>
        </a:p>
      </dgm:t>
    </dgm:pt>
    <dgm:pt modelId="{53354365-7B92-475C-977E-08D384B90973}" type="parTrans" cxnId="{F939AD8E-AED9-4581-BB0B-275E18DE80F7}">
      <dgm:prSet/>
      <dgm:spPr/>
      <dgm:t>
        <a:bodyPr/>
        <a:lstStyle/>
        <a:p>
          <a:endParaRPr lang="cs-CZ"/>
        </a:p>
      </dgm:t>
    </dgm:pt>
    <dgm:pt modelId="{A1EE65DE-B0D2-453B-940D-C91D4039EF2A}" type="sibTrans" cxnId="{F939AD8E-AED9-4581-BB0B-275E18DE80F7}">
      <dgm:prSet/>
      <dgm:spPr/>
      <dgm:t>
        <a:bodyPr/>
        <a:lstStyle/>
        <a:p>
          <a:endParaRPr lang="cs-CZ"/>
        </a:p>
      </dgm:t>
    </dgm:pt>
    <dgm:pt modelId="{782A3001-3A53-48C8-A694-9F308A1FB259}" type="pres">
      <dgm:prSet presAssocID="{711D0598-82C6-4506-ABC3-31E437277584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3C0CBF2-810E-428F-A845-C58EE5E3FB73}" type="pres">
      <dgm:prSet presAssocID="{8508CCF4-E64A-427C-A2E1-8F30AF152103}" presName="parentLin" presStyleCnt="0"/>
      <dgm:spPr/>
    </dgm:pt>
    <dgm:pt modelId="{D5D2827C-DDB7-4EC4-AD71-2018FA716AB9}" type="pres">
      <dgm:prSet presAssocID="{8508CCF4-E64A-427C-A2E1-8F30AF152103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C3517ECE-7115-485C-A21B-C1DEB0CF4020}" type="pres">
      <dgm:prSet presAssocID="{8508CCF4-E64A-427C-A2E1-8F30AF152103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A24357D-5411-4CB7-9741-00C0DAD7E54F}" type="pres">
      <dgm:prSet presAssocID="{8508CCF4-E64A-427C-A2E1-8F30AF152103}" presName="negativeSpace" presStyleCnt="0"/>
      <dgm:spPr/>
    </dgm:pt>
    <dgm:pt modelId="{C4C37108-87C7-4C69-99A8-297C9A7365A1}" type="pres">
      <dgm:prSet presAssocID="{8508CCF4-E64A-427C-A2E1-8F30AF152103}" presName="childText" presStyleLbl="conFgAcc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20057FC-6B9E-47ED-881A-34C6961413CB}" type="pres">
      <dgm:prSet presAssocID="{FAAC568D-0EA1-439C-91CA-5111B4C30D3D}" presName="spaceBetweenRectangles" presStyleCnt="0"/>
      <dgm:spPr/>
    </dgm:pt>
    <dgm:pt modelId="{630D5FE2-DA4B-4755-847B-17328B22E14B}" type="pres">
      <dgm:prSet presAssocID="{47B4E65B-F6FA-4321-B3FE-684952DA83DA}" presName="parentLin" presStyleCnt="0"/>
      <dgm:spPr/>
    </dgm:pt>
    <dgm:pt modelId="{83BDC388-98CC-4E4E-A0DD-B0E94F6E75AC}" type="pres">
      <dgm:prSet presAssocID="{47B4E65B-F6FA-4321-B3FE-684952DA83DA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6E64D3BB-1242-41AC-B5C6-D08F1E52CDF6}" type="pres">
      <dgm:prSet presAssocID="{47B4E65B-F6FA-4321-B3FE-684952DA83DA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C58B7ED-4B4B-4C10-9EE0-3C7A0AD53663}" type="pres">
      <dgm:prSet presAssocID="{47B4E65B-F6FA-4321-B3FE-684952DA83DA}" presName="negativeSpace" presStyleCnt="0"/>
      <dgm:spPr/>
    </dgm:pt>
    <dgm:pt modelId="{28A4EAF4-DF4E-4C39-8A33-F3CD4950DA18}" type="pres">
      <dgm:prSet presAssocID="{47B4E65B-F6FA-4321-B3FE-684952DA83DA}" presName="childText" presStyleLbl="conFgAcc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925F17E-4F2A-4498-A2BD-2CDF45447045}" type="pres">
      <dgm:prSet presAssocID="{13C35153-5157-47B9-A00E-B2E5CF27ED97}" presName="spaceBetweenRectangles" presStyleCnt="0"/>
      <dgm:spPr/>
    </dgm:pt>
    <dgm:pt modelId="{5C5F27A1-9DBE-4C1C-B094-83AE3EB4E6B6}" type="pres">
      <dgm:prSet presAssocID="{30B4C558-97A5-433B-A2E2-AAEAD45EA9AD}" presName="parentLin" presStyleCnt="0"/>
      <dgm:spPr/>
    </dgm:pt>
    <dgm:pt modelId="{63DEFBA4-43D5-41BA-AF23-5125EEF7D486}" type="pres">
      <dgm:prSet presAssocID="{30B4C558-97A5-433B-A2E2-AAEAD45EA9AD}" presName="parentLeftMargin" presStyleLbl="node1" presStyleIdx="1" presStyleCnt="3"/>
      <dgm:spPr/>
      <dgm:t>
        <a:bodyPr/>
        <a:lstStyle/>
        <a:p>
          <a:endParaRPr lang="cs-CZ"/>
        </a:p>
      </dgm:t>
    </dgm:pt>
    <dgm:pt modelId="{CCC5528C-0101-4022-B271-13EA631EC876}" type="pres">
      <dgm:prSet presAssocID="{30B4C558-97A5-433B-A2E2-AAEAD45EA9AD}" presName="parentText" presStyleLbl="node1" presStyleIdx="2" presStyleCnt="3" custLinFactNeighborX="7513" custLinFactNeighborY="1768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1F160B1-4CAD-4669-9065-64E4442F8878}" type="pres">
      <dgm:prSet presAssocID="{30B4C558-97A5-433B-A2E2-AAEAD45EA9AD}" presName="negativeSpace" presStyleCnt="0"/>
      <dgm:spPr/>
    </dgm:pt>
    <dgm:pt modelId="{F31E5D79-92FF-499F-9133-8CF4AED71FA9}" type="pres">
      <dgm:prSet presAssocID="{30B4C558-97A5-433B-A2E2-AAEAD45EA9AD}" presName="childText" presStyleLbl="conFgAcc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2B4D232-D1B2-484E-9779-4DB54353CD89}" srcId="{711D0598-82C6-4506-ABC3-31E437277584}" destId="{47B4E65B-F6FA-4321-B3FE-684952DA83DA}" srcOrd="1" destOrd="0" parTransId="{A219FC22-FD9A-4831-A521-204CB5469924}" sibTransId="{13C35153-5157-47B9-A00E-B2E5CF27ED97}"/>
    <dgm:cxn modelId="{6E7F0ADE-60C6-49DB-8342-B2862B61B0E3}" srcId="{711D0598-82C6-4506-ABC3-31E437277584}" destId="{8508CCF4-E64A-427C-A2E1-8F30AF152103}" srcOrd="0" destOrd="0" parTransId="{DEB83827-E81A-492F-92B2-3136BF808749}" sibTransId="{FAAC568D-0EA1-439C-91CA-5111B4C30D3D}"/>
    <dgm:cxn modelId="{FF21AEC4-70AF-4BCD-BC1F-B276874210DF}" type="presOf" srcId="{4A64D26C-AC21-4251-AC5B-1A30A7C7441C}" destId="{C4C37108-87C7-4C69-99A8-297C9A7365A1}" srcOrd="0" destOrd="0" presId="urn:microsoft.com/office/officeart/2005/8/layout/list1"/>
    <dgm:cxn modelId="{C4564B5D-9963-4F13-8688-1301A4F7B2EF}" type="presOf" srcId="{30B4C558-97A5-433B-A2E2-AAEAD45EA9AD}" destId="{CCC5528C-0101-4022-B271-13EA631EC876}" srcOrd="1" destOrd="0" presId="urn:microsoft.com/office/officeart/2005/8/layout/list1"/>
    <dgm:cxn modelId="{F939AD8E-AED9-4581-BB0B-275E18DE80F7}" srcId="{30B4C558-97A5-433B-A2E2-AAEAD45EA9AD}" destId="{D52FCF20-3554-4DD3-8781-D6113514D9DE}" srcOrd="0" destOrd="0" parTransId="{53354365-7B92-475C-977E-08D384B90973}" sibTransId="{A1EE65DE-B0D2-453B-940D-C91D4039EF2A}"/>
    <dgm:cxn modelId="{1B6D27D7-2177-4E84-B028-B0553DE5AC39}" type="presOf" srcId="{711D0598-82C6-4506-ABC3-31E437277584}" destId="{782A3001-3A53-48C8-A694-9F308A1FB259}" srcOrd="0" destOrd="0" presId="urn:microsoft.com/office/officeart/2005/8/layout/list1"/>
    <dgm:cxn modelId="{A6C4455E-A66F-41BF-9644-A89EC78F47F5}" type="presOf" srcId="{47B4E65B-F6FA-4321-B3FE-684952DA83DA}" destId="{83BDC388-98CC-4E4E-A0DD-B0E94F6E75AC}" srcOrd="0" destOrd="0" presId="urn:microsoft.com/office/officeart/2005/8/layout/list1"/>
    <dgm:cxn modelId="{9D72F361-C876-4C92-A185-6002BE8A58DB}" srcId="{8508CCF4-E64A-427C-A2E1-8F30AF152103}" destId="{4A64D26C-AC21-4251-AC5B-1A30A7C7441C}" srcOrd="0" destOrd="0" parTransId="{8AB27554-B69F-4B64-8657-6BC7D4EA3F9B}" sibTransId="{5B85EEA8-3145-4E80-B0F7-0AFC1433AE09}"/>
    <dgm:cxn modelId="{1023A4A9-C716-4C0B-A687-756453517026}" type="presOf" srcId="{D52FCF20-3554-4DD3-8781-D6113514D9DE}" destId="{F31E5D79-92FF-499F-9133-8CF4AED71FA9}" srcOrd="0" destOrd="0" presId="urn:microsoft.com/office/officeart/2005/8/layout/list1"/>
    <dgm:cxn modelId="{B0E8DCAE-84F1-4ED7-AAD4-A03A49DCDB54}" type="presOf" srcId="{8508CCF4-E64A-427C-A2E1-8F30AF152103}" destId="{C3517ECE-7115-485C-A21B-C1DEB0CF4020}" srcOrd="1" destOrd="0" presId="urn:microsoft.com/office/officeart/2005/8/layout/list1"/>
    <dgm:cxn modelId="{8C0A98FB-3664-497A-A77D-ECCDC791E242}" type="presOf" srcId="{48F0B246-3E4C-48F7-AC4F-DC3F69CD71D1}" destId="{28A4EAF4-DF4E-4C39-8A33-F3CD4950DA18}" srcOrd="0" destOrd="0" presId="urn:microsoft.com/office/officeart/2005/8/layout/list1"/>
    <dgm:cxn modelId="{B5550AFE-09C2-4EA8-9285-B034C90B59EF}" srcId="{711D0598-82C6-4506-ABC3-31E437277584}" destId="{30B4C558-97A5-433B-A2E2-AAEAD45EA9AD}" srcOrd="2" destOrd="0" parTransId="{60500F9A-F4BB-4E6D-9753-C6E73CBF0CD0}" sibTransId="{A9488A06-2AC4-4CF1-86D8-47C37DD870CC}"/>
    <dgm:cxn modelId="{76607E6E-7CC9-448E-964C-DBF098B0E939}" type="presOf" srcId="{8508CCF4-E64A-427C-A2E1-8F30AF152103}" destId="{D5D2827C-DDB7-4EC4-AD71-2018FA716AB9}" srcOrd="0" destOrd="0" presId="urn:microsoft.com/office/officeart/2005/8/layout/list1"/>
    <dgm:cxn modelId="{B0D9018F-495E-4164-B28E-9CE6B06CF55F}" type="presOf" srcId="{30B4C558-97A5-433B-A2E2-AAEAD45EA9AD}" destId="{63DEFBA4-43D5-41BA-AF23-5125EEF7D486}" srcOrd="0" destOrd="0" presId="urn:microsoft.com/office/officeart/2005/8/layout/list1"/>
    <dgm:cxn modelId="{758995CC-217A-4878-B558-A399632500E9}" type="presOf" srcId="{47B4E65B-F6FA-4321-B3FE-684952DA83DA}" destId="{6E64D3BB-1242-41AC-B5C6-D08F1E52CDF6}" srcOrd="1" destOrd="0" presId="urn:microsoft.com/office/officeart/2005/8/layout/list1"/>
    <dgm:cxn modelId="{FF5AC839-C236-4043-89C5-46A701D5B82A}" srcId="{47B4E65B-F6FA-4321-B3FE-684952DA83DA}" destId="{48F0B246-3E4C-48F7-AC4F-DC3F69CD71D1}" srcOrd="0" destOrd="0" parTransId="{C7BBB034-4C5D-4170-97A5-381983BAA85C}" sibTransId="{09FB2D37-10BA-48A2-801E-864F8618E76B}"/>
    <dgm:cxn modelId="{817AC57E-7051-4959-AD57-8ECBA9F1DA7D}" type="presParOf" srcId="{782A3001-3A53-48C8-A694-9F308A1FB259}" destId="{93C0CBF2-810E-428F-A845-C58EE5E3FB73}" srcOrd="0" destOrd="0" presId="urn:microsoft.com/office/officeart/2005/8/layout/list1"/>
    <dgm:cxn modelId="{7123B3CB-50E3-4856-A974-90FF2552C739}" type="presParOf" srcId="{93C0CBF2-810E-428F-A845-C58EE5E3FB73}" destId="{D5D2827C-DDB7-4EC4-AD71-2018FA716AB9}" srcOrd="0" destOrd="0" presId="urn:microsoft.com/office/officeart/2005/8/layout/list1"/>
    <dgm:cxn modelId="{8FCEFC81-E187-453F-A1A1-88ED60694C58}" type="presParOf" srcId="{93C0CBF2-810E-428F-A845-C58EE5E3FB73}" destId="{C3517ECE-7115-485C-A21B-C1DEB0CF4020}" srcOrd="1" destOrd="0" presId="urn:microsoft.com/office/officeart/2005/8/layout/list1"/>
    <dgm:cxn modelId="{122A3C54-0088-4BD4-9717-875E02EB15F7}" type="presParOf" srcId="{782A3001-3A53-48C8-A694-9F308A1FB259}" destId="{3A24357D-5411-4CB7-9741-00C0DAD7E54F}" srcOrd="1" destOrd="0" presId="urn:microsoft.com/office/officeart/2005/8/layout/list1"/>
    <dgm:cxn modelId="{92DA5E64-5186-4FE4-BA52-2157565F1659}" type="presParOf" srcId="{782A3001-3A53-48C8-A694-9F308A1FB259}" destId="{C4C37108-87C7-4C69-99A8-297C9A7365A1}" srcOrd="2" destOrd="0" presId="urn:microsoft.com/office/officeart/2005/8/layout/list1"/>
    <dgm:cxn modelId="{E1A524DC-E7A7-402F-AE20-F368394BF841}" type="presParOf" srcId="{782A3001-3A53-48C8-A694-9F308A1FB259}" destId="{320057FC-6B9E-47ED-881A-34C6961413CB}" srcOrd="3" destOrd="0" presId="urn:microsoft.com/office/officeart/2005/8/layout/list1"/>
    <dgm:cxn modelId="{74AB18E8-FEF2-42C3-A70E-0310181DEED9}" type="presParOf" srcId="{782A3001-3A53-48C8-A694-9F308A1FB259}" destId="{630D5FE2-DA4B-4755-847B-17328B22E14B}" srcOrd="4" destOrd="0" presId="urn:microsoft.com/office/officeart/2005/8/layout/list1"/>
    <dgm:cxn modelId="{5E0321A1-62DD-417E-AEB8-8205947A93FD}" type="presParOf" srcId="{630D5FE2-DA4B-4755-847B-17328B22E14B}" destId="{83BDC388-98CC-4E4E-A0DD-B0E94F6E75AC}" srcOrd="0" destOrd="0" presId="urn:microsoft.com/office/officeart/2005/8/layout/list1"/>
    <dgm:cxn modelId="{46D7996B-AE4C-4B00-8A47-AB69B5796CD9}" type="presParOf" srcId="{630D5FE2-DA4B-4755-847B-17328B22E14B}" destId="{6E64D3BB-1242-41AC-B5C6-D08F1E52CDF6}" srcOrd="1" destOrd="0" presId="urn:microsoft.com/office/officeart/2005/8/layout/list1"/>
    <dgm:cxn modelId="{C56C4944-3105-473F-BBCC-74D1FCAF9BF7}" type="presParOf" srcId="{782A3001-3A53-48C8-A694-9F308A1FB259}" destId="{EC58B7ED-4B4B-4C10-9EE0-3C7A0AD53663}" srcOrd="5" destOrd="0" presId="urn:microsoft.com/office/officeart/2005/8/layout/list1"/>
    <dgm:cxn modelId="{779DD4FA-6A8B-4756-A97B-2E5A33C2A27E}" type="presParOf" srcId="{782A3001-3A53-48C8-A694-9F308A1FB259}" destId="{28A4EAF4-DF4E-4C39-8A33-F3CD4950DA18}" srcOrd="6" destOrd="0" presId="urn:microsoft.com/office/officeart/2005/8/layout/list1"/>
    <dgm:cxn modelId="{4948FCB7-57B5-42CF-9970-B5107ABAB5C2}" type="presParOf" srcId="{782A3001-3A53-48C8-A694-9F308A1FB259}" destId="{E925F17E-4F2A-4498-A2BD-2CDF45447045}" srcOrd="7" destOrd="0" presId="urn:microsoft.com/office/officeart/2005/8/layout/list1"/>
    <dgm:cxn modelId="{3B08DDA8-7FC2-4A01-BDE7-1784C294D62D}" type="presParOf" srcId="{782A3001-3A53-48C8-A694-9F308A1FB259}" destId="{5C5F27A1-9DBE-4C1C-B094-83AE3EB4E6B6}" srcOrd="8" destOrd="0" presId="urn:microsoft.com/office/officeart/2005/8/layout/list1"/>
    <dgm:cxn modelId="{7D954FC9-679D-4D69-A26F-F1343216F31B}" type="presParOf" srcId="{5C5F27A1-9DBE-4C1C-B094-83AE3EB4E6B6}" destId="{63DEFBA4-43D5-41BA-AF23-5125EEF7D486}" srcOrd="0" destOrd="0" presId="urn:microsoft.com/office/officeart/2005/8/layout/list1"/>
    <dgm:cxn modelId="{A946D164-47F3-454B-AC88-C8C4D3784BFE}" type="presParOf" srcId="{5C5F27A1-9DBE-4C1C-B094-83AE3EB4E6B6}" destId="{CCC5528C-0101-4022-B271-13EA631EC876}" srcOrd="1" destOrd="0" presId="urn:microsoft.com/office/officeart/2005/8/layout/list1"/>
    <dgm:cxn modelId="{17F2E15C-DB09-4498-B8B3-F00F1576AC43}" type="presParOf" srcId="{782A3001-3A53-48C8-A694-9F308A1FB259}" destId="{F1F160B1-4CAD-4669-9065-64E4442F8878}" srcOrd="9" destOrd="0" presId="urn:microsoft.com/office/officeart/2005/8/layout/list1"/>
    <dgm:cxn modelId="{582DBB01-7A9F-445E-8A50-F698955DF816}" type="presParOf" srcId="{782A3001-3A53-48C8-A694-9F308A1FB259}" destId="{F31E5D79-92FF-499F-9133-8CF4AED71FA9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711D0598-82C6-4506-ABC3-31E437277584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8508CCF4-E64A-427C-A2E1-8F30AF152103}">
      <dgm:prSet phldrT="[Text]"/>
      <dgm:spPr/>
      <dgm:t>
        <a:bodyPr/>
        <a:lstStyle/>
        <a:p>
          <a:r>
            <a:rPr lang="cs-CZ" dirty="0" smtClean="0"/>
            <a:t>Dvě protější strany</a:t>
          </a:r>
          <a:endParaRPr lang="cs-CZ" dirty="0"/>
        </a:p>
      </dgm:t>
    </dgm:pt>
    <dgm:pt modelId="{DEB83827-E81A-492F-92B2-3136BF808749}" type="parTrans" cxnId="{6E7F0ADE-60C6-49DB-8342-B2862B61B0E3}">
      <dgm:prSet/>
      <dgm:spPr/>
      <dgm:t>
        <a:bodyPr/>
        <a:lstStyle/>
        <a:p>
          <a:endParaRPr lang="cs-CZ"/>
        </a:p>
      </dgm:t>
    </dgm:pt>
    <dgm:pt modelId="{FAAC568D-0EA1-439C-91CA-5111B4C30D3D}" type="sibTrans" cxnId="{6E7F0ADE-60C6-49DB-8342-B2862B61B0E3}">
      <dgm:prSet/>
      <dgm:spPr/>
      <dgm:t>
        <a:bodyPr/>
        <a:lstStyle/>
        <a:p>
          <a:endParaRPr lang="cs-CZ"/>
        </a:p>
      </dgm:t>
    </dgm:pt>
    <dgm:pt modelId="{47B4E65B-F6FA-4321-B3FE-684952DA83DA}">
      <dgm:prSet phldrT="[Text]"/>
      <dgm:spPr/>
      <dgm:t>
        <a:bodyPr/>
        <a:lstStyle/>
        <a:p>
          <a:r>
            <a:rPr lang="cs-CZ" dirty="0" smtClean="0"/>
            <a:t>Druhé dvě protější strany </a:t>
          </a:r>
          <a:endParaRPr lang="cs-CZ" dirty="0"/>
        </a:p>
      </dgm:t>
    </dgm:pt>
    <dgm:pt modelId="{A219FC22-FD9A-4831-A521-204CB5469924}" type="parTrans" cxnId="{A2B4D232-D1B2-484E-9779-4DB54353CD89}">
      <dgm:prSet/>
      <dgm:spPr/>
      <dgm:t>
        <a:bodyPr/>
        <a:lstStyle/>
        <a:p>
          <a:endParaRPr lang="cs-CZ"/>
        </a:p>
      </dgm:t>
    </dgm:pt>
    <dgm:pt modelId="{13C35153-5157-47B9-A00E-B2E5CF27ED97}" type="sibTrans" cxnId="{A2B4D232-D1B2-484E-9779-4DB54353CD89}">
      <dgm:prSet/>
      <dgm:spPr/>
      <dgm:t>
        <a:bodyPr/>
        <a:lstStyle/>
        <a:p>
          <a:endParaRPr lang="cs-CZ"/>
        </a:p>
      </dgm:t>
    </dgm:pt>
    <dgm:pt modelId="{30B4C558-97A5-433B-A2E2-AAEAD45EA9AD}">
      <dgm:prSet phldrT="[Text]"/>
      <dgm:spPr/>
      <dgm:t>
        <a:bodyPr/>
        <a:lstStyle/>
        <a:p>
          <a:r>
            <a:rPr lang="cs-CZ" dirty="0" smtClean="0">
              <a:ln>
                <a:solidFill>
                  <a:srgbClr val="FFFF00"/>
                </a:solidFill>
              </a:ln>
            </a:rPr>
            <a:t>Úhlopříčky se nikdy</a:t>
          </a:r>
          <a:endParaRPr lang="cs-CZ" dirty="0">
            <a:ln>
              <a:solidFill>
                <a:srgbClr val="FFFF00"/>
              </a:solidFill>
            </a:ln>
          </a:endParaRPr>
        </a:p>
      </dgm:t>
    </dgm:pt>
    <dgm:pt modelId="{60500F9A-F4BB-4E6D-9753-C6E73CBF0CD0}" type="parTrans" cxnId="{B5550AFE-09C2-4EA8-9285-B034C90B59EF}">
      <dgm:prSet/>
      <dgm:spPr/>
      <dgm:t>
        <a:bodyPr/>
        <a:lstStyle/>
        <a:p>
          <a:endParaRPr lang="cs-CZ"/>
        </a:p>
      </dgm:t>
    </dgm:pt>
    <dgm:pt modelId="{A9488A06-2AC4-4CF1-86D8-47C37DD870CC}" type="sibTrans" cxnId="{B5550AFE-09C2-4EA8-9285-B034C90B59EF}">
      <dgm:prSet/>
      <dgm:spPr/>
      <dgm:t>
        <a:bodyPr/>
        <a:lstStyle/>
        <a:p>
          <a:endParaRPr lang="cs-CZ"/>
        </a:p>
      </dgm:t>
    </dgm:pt>
    <dgm:pt modelId="{4A64D26C-AC21-4251-AC5B-1A30A7C7441C}">
      <dgm:prSet/>
      <dgm:spPr/>
      <dgm:t>
        <a:bodyPr/>
        <a:lstStyle/>
        <a:p>
          <a:r>
            <a:rPr lang="cs-CZ" dirty="0" smtClean="0"/>
            <a:t>jsou rovnoběžné  </a:t>
          </a:r>
          <a:r>
            <a:rPr lang="cs-CZ" dirty="0" smtClean="0">
              <a:ln>
                <a:solidFill>
                  <a:srgbClr val="FF0000"/>
                </a:solidFill>
              </a:ln>
            </a:rPr>
            <a:t>/základny/</a:t>
          </a:r>
          <a:endParaRPr lang="cs-CZ" dirty="0">
            <a:ln>
              <a:solidFill>
                <a:srgbClr val="FF0000"/>
              </a:solidFill>
            </a:ln>
          </a:endParaRPr>
        </a:p>
      </dgm:t>
    </dgm:pt>
    <dgm:pt modelId="{8AB27554-B69F-4B64-8657-6BC7D4EA3F9B}" type="parTrans" cxnId="{9D72F361-C876-4C92-A185-6002BE8A58DB}">
      <dgm:prSet/>
      <dgm:spPr/>
      <dgm:t>
        <a:bodyPr/>
        <a:lstStyle/>
        <a:p>
          <a:endParaRPr lang="cs-CZ"/>
        </a:p>
      </dgm:t>
    </dgm:pt>
    <dgm:pt modelId="{5B85EEA8-3145-4E80-B0F7-0AFC1433AE09}" type="sibTrans" cxnId="{9D72F361-C876-4C92-A185-6002BE8A58DB}">
      <dgm:prSet/>
      <dgm:spPr/>
      <dgm:t>
        <a:bodyPr/>
        <a:lstStyle/>
        <a:p>
          <a:endParaRPr lang="cs-CZ"/>
        </a:p>
      </dgm:t>
    </dgm:pt>
    <dgm:pt modelId="{48F0B246-3E4C-48F7-AC4F-DC3F69CD71D1}">
      <dgm:prSet/>
      <dgm:spPr/>
      <dgm:t>
        <a:bodyPr/>
        <a:lstStyle/>
        <a:p>
          <a:r>
            <a:rPr lang="cs-CZ" dirty="0" smtClean="0"/>
            <a:t>jsou různoběžné</a:t>
          </a:r>
          <a:endParaRPr lang="cs-CZ" dirty="0"/>
        </a:p>
      </dgm:t>
    </dgm:pt>
    <dgm:pt modelId="{C7BBB034-4C5D-4170-97A5-381983BAA85C}" type="parTrans" cxnId="{FF5AC839-C236-4043-89C5-46A701D5B82A}">
      <dgm:prSet/>
      <dgm:spPr/>
      <dgm:t>
        <a:bodyPr/>
        <a:lstStyle/>
        <a:p>
          <a:endParaRPr lang="cs-CZ"/>
        </a:p>
      </dgm:t>
    </dgm:pt>
    <dgm:pt modelId="{09FB2D37-10BA-48A2-801E-864F8618E76B}" type="sibTrans" cxnId="{FF5AC839-C236-4043-89C5-46A701D5B82A}">
      <dgm:prSet/>
      <dgm:spPr/>
      <dgm:t>
        <a:bodyPr/>
        <a:lstStyle/>
        <a:p>
          <a:endParaRPr lang="cs-CZ"/>
        </a:p>
      </dgm:t>
    </dgm:pt>
    <dgm:pt modelId="{D52FCF20-3554-4DD3-8781-D6113514D9DE}">
      <dgm:prSet/>
      <dgm:spPr/>
      <dgm:t>
        <a:bodyPr/>
        <a:lstStyle/>
        <a:p>
          <a:r>
            <a:rPr lang="cs-CZ" dirty="0" smtClean="0">
              <a:ln>
                <a:solidFill>
                  <a:srgbClr val="0070C0"/>
                </a:solidFill>
              </a:ln>
              <a:solidFill>
                <a:srgbClr val="FFFF00"/>
              </a:solidFill>
            </a:rPr>
            <a:t>Navzájem nepůlí</a:t>
          </a:r>
          <a:endParaRPr lang="cs-CZ" dirty="0">
            <a:ln>
              <a:solidFill>
                <a:srgbClr val="0070C0"/>
              </a:solidFill>
            </a:ln>
            <a:solidFill>
              <a:srgbClr val="FFFF00"/>
            </a:solidFill>
          </a:endParaRPr>
        </a:p>
      </dgm:t>
    </dgm:pt>
    <dgm:pt modelId="{53354365-7B92-475C-977E-08D384B90973}" type="parTrans" cxnId="{F939AD8E-AED9-4581-BB0B-275E18DE80F7}">
      <dgm:prSet/>
      <dgm:spPr/>
      <dgm:t>
        <a:bodyPr/>
        <a:lstStyle/>
        <a:p>
          <a:endParaRPr lang="cs-CZ"/>
        </a:p>
      </dgm:t>
    </dgm:pt>
    <dgm:pt modelId="{A1EE65DE-B0D2-453B-940D-C91D4039EF2A}" type="sibTrans" cxnId="{F939AD8E-AED9-4581-BB0B-275E18DE80F7}">
      <dgm:prSet/>
      <dgm:spPr/>
      <dgm:t>
        <a:bodyPr/>
        <a:lstStyle/>
        <a:p>
          <a:endParaRPr lang="cs-CZ"/>
        </a:p>
      </dgm:t>
    </dgm:pt>
    <dgm:pt modelId="{782A3001-3A53-48C8-A694-9F308A1FB259}" type="pres">
      <dgm:prSet presAssocID="{711D0598-82C6-4506-ABC3-31E437277584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3C0CBF2-810E-428F-A845-C58EE5E3FB73}" type="pres">
      <dgm:prSet presAssocID="{8508CCF4-E64A-427C-A2E1-8F30AF152103}" presName="parentLin" presStyleCnt="0"/>
      <dgm:spPr/>
    </dgm:pt>
    <dgm:pt modelId="{D5D2827C-DDB7-4EC4-AD71-2018FA716AB9}" type="pres">
      <dgm:prSet presAssocID="{8508CCF4-E64A-427C-A2E1-8F30AF152103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C3517ECE-7115-485C-A21B-C1DEB0CF4020}" type="pres">
      <dgm:prSet presAssocID="{8508CCF4-E64A-427C-A2E1-8F30AF152103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A24357D-5411-4CB7-9741-00C0DAD7E54F}" type="pres">
      <dgm:prSet presAssocID="{8508CCF4-E64A-427C-A2E1-8F30AF152103}" presName="negativeSpace" presStyleCnt="0"/>
      <dgm:spPr/>
    </dgm:pt>
    <dgm:pt modelId="{C4C37108-87C7-4C69-99A8-297C9A7365A1}" type="pres">
      <dgm:prSet presAssocID="{8508CCF4-E64A-427C-A2E1-8F30AF152103}" presName="childText" presStyleLbl="conFgAcc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20057FC-6B9E-47ED-881A-34C6961413CB}" type="pres">
      <dgm:prSet presAssocID="{FAAC568D-0EA1-439C-91CA-5111B4C30D3D}" presName="spaceBetweenRectangles" presStyleCnt="0"/>
      <dgm:spPr/>
    </dgm:pt>
    <dgm:pt modelId="{630D5FE2-DA4B-4755-847B-17328B22E14B}" type="pres">
      <dgm:prSet presAssocID="{47B4E65B-F6FA-4321-B3FE-684952DA83DA}" presName="parentLin" presStyleCnt="0"/>
      <dgm:spPr/>
    </dgm:pt>
    <dgm:pt modelId="{83BDC388-98CC-4E4E-A0DD-B0E94F6E75AC}" type="pres">
      <dgm:prSet presAssocID="{47B4E65B-F6FA-4321-B3FE-684952DA83DA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6E64D3BB-1242-41AC-B5C6-D08F1E52CDF6}" type="pres">
      <dgm:prSet presAssocID="{47B4E65B-F6FA-4321-B3FE-684952DA83DA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C58B7ED-4B4B-4C10-9EE0-3C7A0AD53663}" type="pres">
      <dgm:prSet presAssocID="{47B4E65B-F6FA-4321-B3FE-684952DA83DA}" presName="negativeSpace" presStyleCnt="0"/>
      <dgm:spPr/>
    </dgm:pt>
    <dgm:pt modelId="{28A4EAF4-DF4E-4C39-8A33-F3CD4950DA18}" type="pres">
      <dgm:prSet presAssocID="{47B4E65B-F6FA-4321-B3FE-684952DA83DA}" presName="childText" presStyleLbl="conFgAcc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925F17E-4F2A-4498-A2BD-2CDF45447045}" type="pres">
      <dgm:prSet presAssocID="{13C35153-5157-47B9-A00E-B2E5CF27ED97}" presName="spaceBetweenRectangles" presStyleCnt="0"/>
      <dgm:spPr/>
    </dgm:pt>
    <dgm:pt modelId="{5C5F27A1-9DBE-4C1C-B094-83AE3EB4E6B6}" type="pres">
      <dgm:prSet presAssocID="{30B4C558-97A5-433B-A2E2-AAEAD45EA9AD}" presName="parentLin" presStyleCnt="0"/>
      <dgm:spPr/>
    </dgm:pt>
    <dgm:pt modelId="{63DEFBA4-43D5-41BA-AF23-5125EEF7D486}" type="pres">
      <dgm:prSet presAssocID="{30B4C558-97A5-433B-A2E2-AAEAD45EA9AD}" presName="parentLeftMargin" presStyleLbl="node1" presStyleIdx="1" presStyleCnt="3"/>
      <dgm:spPr/>
      <dgm:t>
        <a:bodyPr/>
        <a:lstStyle/>
        <a:p>
          <a:endParaRPr lang="cs-CZ"/>
        </a:p>
      </dgm:t>
    </dgm:pt>
    <dgm:pt modelId="{CCC5528C-0101-4022-B271-13EA631EC876}" type="pres">
      <dgm:prSet presAssocID="{30B4C558-97A5-433B-A2E2-AAEAD45EA9AD}" presName="parentText" presStyleLbl="node1" presStyleIdx="2" presStyleCnt="3" custLinFactNeighborX="7513" custLinFactNeighborY="1768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1F160B1-4CAD-4669-9065-64E4442F8878}" type="pres">
      <dgm:prSet presAssocID="{30B4C558-97A5-433B-A2E2-AAEAD45EA9AD}" presName="negativeSpace" presStyleCnt="0"/>
      <dgm:spPr/>
    </dgm:pt>
    <dgm:pt modelId="{F31E5D79-92FF-499F-9133-8CF4AED71FA9}" type="pres">
      <dgm:prSet presAssocID="{30B4C558-97A5-433B-A2E2-AAEAD45EA9AD}" presName="childText" presStyleLbl="conFgAcc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2B4D232-D1B2-484E-9779-4DB54353CD89}" srcId="{711D0598-82C6-4506-ABC3-31E437277584}" destId="{47B4E65B-F6FA-4321-B3FE-684952DA83DA}" srcOrd="1" destOrd="0" parTransId="{A219FC22-FD9A-4831-A521-204CB5469924}" sibTransId="{13C35153-5157-47B9-A00E-B2E5CF27ED97}"/>
    <dgm:cxn modelId="{6E7F0ADE-60C6-49DB-8342-B2862B61B0E3}" srcId="{711D0598-82C6-4506-ABC3-31E437277584}" destId="{8508CCF4-E64A-427C-A2E1-8F30AF152103}" srcOrd="0" destOrd="0" parTransId="{DEB83827-E81A-492F-92B2-3136BF808749}" sibTransId="{FAAC568D-0EA1-439C-91CA-5111B4C30D3D}"/>
    <dgm:cxn modelId="{A2657994-2A6D-4179-B765-7ECF1D3BBC66}" type="presOf" srcId="{8508CCF4-E64A-427C-A2E1-8F30AF152103}" destId="{C3517ECE-7115-485C-A21B-C1DEB0CF4020}" srcOrd="1" destOrd="0" presId="urn:microsoft.com/office/officeart/2005/8/layout/list1"/>
    <dgm:cxn modelId="{F085C79C-7446-4DF3-9EF5-704FD78F7723}" type="presOf" srcId="{711D0598-82C6-4506-ABC3-31E437277584}" destId="{782A3001-3A53-48C8-A694-9F308A1FB259}" srcOrd="0" destOrd="0" presId="urn:microsoft.com/office/officeart/2005/8/layout/list1"/>
    <dgm:cxn modelId="{14CCD900-4261-4863-A480-BFF484EF5EC9}" type="presOf" srcId="{48F0B246-3E4C-48F7-AC4F-DC3F69CD71D1}" destId="{28A4EAF4-DF4E-4C39-8A33-F3CD4950DA18}" srcOrd="0" destOrd="0" presId="urn:microsoft.com/office/officeart/2005/8/layout/list1"/>
    <dgm:cxn modelId="{F939AD8E-AED9-4581-BB0B-275E18DE80F7}" srcId="{30B4C558-97A5-433B-A2E2-AAEAD45EA9AD}" destId="{D52FCF20-3554-4DD3-8781-D6113514D9DE}" srcOrd="0" destOrd="0" parTransId="{53354365-7B92-475C-977E-08D384B90973}" sibTransId="{A1EE65DE-B0D2-453B-940D-C91D4039EF2A}"/>
    <dgm:cxn modelId="{D2E871AC-6A12-4A8D-96CE-C33DE46EC469}" type="presOf" srcId="{47B4E65B-F6FA-4321-B3FE-684952DA83DA}" destId="{6E64D3BB-1242-41AC-B5C6-D08F1E52CDF6}" srcOrd="1" destOrd="0" presId="urn:microsoft.com/office/officeart/2005/8/layout/list1"/>
    <dgm:cxn modelId="{D6E599FE-F909-4F65-8A48-D60A175E2A5D}" type="presOf" srcId="{30B4C558-97A5-433B-A2E2-AAEAD45EA9AD}" destId="{63DEFBA4-43D5-41BA-AF23-5125EEF7D486}" srcOrd="0" destOrd="0" presId="urn:microsoft.com/office/officeart/2005/8/layout/list1"/>
    <dgm:cxn modelId="{31913337-3F91-4CB9-927D-0485BA23C7E9}" type="presOf" srcId="{D52FCF20-3554-4DD3-8781-D6113514D9DE}" destId="{F31E5D79-92FF-499F-9133-8CF4AED71FA9}" srcOrd="0" destOrd="0" presId="urn:microsoft.com/office/officeart/2005/8/layout/list1"/>
    <dgm:cxn modelId="{9D72F361-C876-4C92-A185-6002BE8A58DB}" srcId="{8508CCF4-E64A-427C-A2E1-8F30AF152103}" destId="{4A64D26C-AC21-4251-AC5B-1A30A7C7441C}" srcOrd="0" destOrd="0" parTransId="{8AB27554-B69F-4B64-8657-6BC7D4EA3F9B}" sibTransId="{5B85EEA8-3145-4E80-B0F7-0AFC1433AE09}"/>
    <dgm:cxn modelId="{9DBCC333-82A1-48F0-A712-8BD952203C34}" type="presOf" srcId="{8508CCF4-E64A-427C-A2E1-8F30AF152103}" destId="{D5D2827C-DDB7-4EC4-AD71-2018FA716AB9}" srcOrd="0" destOrd="0" presId="urn:microsoft.com/office/officeart/2005/8/layout/list1"/>
    <dgm:cxn modelId="{F793DD57-CD6C-4DFB-965F-9AE0D6942C33}" type="presOf" srcId="{47B4E65B-F6FA-4321-B3FE-684952DA83DA}" destId="{83BDC388-98CC-4E4E-A0DD-B0E94F6E75AC}" srcOrd="0" destOrd="0" presId="urn:microsoft.com/office/officeart/2005/8/layout/list1"/>
    <dgm:cxn modelId="{B5550AFE-09C2-4EA8-9285-B034C90B59EF}" srcId="{711D0598-82C6-4506-ABC3-31E437277584}" destId="{30B4C558-97A5-433B-A2E2-AAEAD45EA9AD}" srcOrd="2" destOrd="0" parTransId="{60500F9A-F4BB-4E6D-9753-C6E73CBF0CD0}" sibTransId="{A9488A06-2AC4-4CF1-86D8-47C37DD870CC}"/>
    <dgm:cxn modelId="{5AC26026-304E-4E7E-BB78-5AE9DD18655A}" type="presOf" srcId="{30B4C558-97A5-433B-A2E2-AAEAD45EA9AD}" destId="{CCC5528C-0101-4022-B271-13EA631EC876}" srcOrd="1" destOrd="0" presId="urn:microsoft.com/office/officeart/2005/8/layout/list1"/>
    <dgm:cxn modelId="{3B0E5ED3-D795-417B-9880-9310DDCDDF3D}" type="presOf" srcId="{4A64D26C-AC21-4251-AC5B-1A30A7C7441C}" destId="{C4C37108-87C7-4C69-99A8-297C9A7365A1}" srcOrd="0" destOrd="0" presId="urn:microsoft.com/office/officeart/2005/8/layout/list1"/>
    <dgm:cxn modelId="{FF5AC839-C236-4043-89C5-46A701D5B82A}" srcId="{47B4E65B-F6FA-4321-B3FE-684952DA83DA}" destId="{48F0B246-3E4C-48F7-AC4F-DC3F69CD71D1}" srcOrd="0" destOrd="0" parTransId="{C7BBB034-4C5D-4170-97A5-381983BAA85C}" sibTransId="{09FB2D37-10BA-48A2-801E-864F8618E76B}"/>
    <dgm:cxn modelId="{08DEC0A1-A1F7-4062-B105-712B5DF7A680}" type="presParOf" srcId="{782A3001-3A53-48C8-A694-9F308A1FB259}" destId="{93C0CBF2-810E-428F-A845-C58EE5E3FB73}" srcOrd="0" destOrd="0" presId="urn:microsoft.com/office/officeart/2005/8/layout/list1"/>
    <dgm:cxn modelId="{CCC3A330-CB94-4587-ADCC-FBA747F8A1FE}" type="presParOf" srcId="{93C0CBF2-810E-428F-A845-C58EE5E3FB73}" destId="{D5D2827C-DDB7-4EC4-AD71-2018FA716AB9}" srcOrd="0" destOrd="0" presId="urn:microsoft.com/office/officeart/2005/8/layout/list1"/>
    <dgm:cxn modelId="{F4A0202B-9B33-493C-9767-76697E5CCAE2}" type="presParOf" srcId="{93C0CBF2-810E-428F-A845-C58EE5E3FB73}" destId="{C3517ECE-7115-485C-A21B-C1DEB0CF4020}" srcOrd="1" destOrd="0" presId="urn:microsoft.com/office/officeart/2005/8/layout/list1"/>
    <dgm:cxn modelId="{474BDDE8-DB96-494E-BBF5-63E078C26615}" type="presParOf" srcId="{782A3001-3A53-48C8-A694-9F308A1FB259}" destId="{3A24357D-5411-4CB7-9741-00C0DAD7E54F}" srcOrd="1" destOrd="0" presId="urn:microsoft.com/office/officeart/2005/8/layout/list1"/>
    <dgm:cxn modelId="{872AF33C-9D40-4800-B51A-ECC541C6B43D}" type="presParOf" srcId="{782A3001-3A53-48C8-A694-9F308A1FB259}" destId="{C4C37108-87C7-4C69-99A8-297C9A7365A1}" srcOrd="2" destOrd="0" presId="urn:microsoft.com/office/officeart/2005/8/layout/list1"/>
    <dgm:cxn modelId="{B85CD1E3-6F01-4E6A-AC14-7644A23E1A7D}" type="presParOf" srcId="{782A3001-3A53-48C8-A694-9F308A1FB259}" destId="{320057FC-6B9E-47ED-881A-34C6961413CB}" srcOrd="3" destOrd="0" presId="urn:microsoft.com/office/officeart/2005/8/layout/list1"/>
    <dgm:cxn modelId="{543479A7-7E62-43B6-A698-02116152C826}" type="presParOf" srcId="{782A3001-3A53-48C8-A694-9F308A1FB259}" destId="{630D5FE2-DA4B-4755-847B-17328B22E14B}" srcOrd="4" destOrd="0" presId="urn:microsoft.com/office/officeart/2005/8/layout/list1"/>
    <dgm:cxn modelId="{21C50335-01E4-4B46-93D6-79653E287AEE}" type="presParOf" srcId="{630D5FE2-DA4B-4755-847B-17328B22E14B}" destId="{83BDC388-98CC-4E4E-A0DD-B0E94F6E75AC}" srcOrd="0" destOrd="0" presId="urn:microsoft.com/office/officeart/2005/8/layout/list1"/>
    <dgm:cxn modelId="{D45F913E-B26C-4239-AC80-BB8FB9A61173}" type="presParOf" srcId="{630D5FE2-DA4B-4755-847B-17328B22E14B}" destId="{6E64D3BB-1242-41AC-B5C6-D08F1E52CDF6}" srcOrd="1" destOrd="0" presId="urn:microsoft.com/office/officeart/2005/8/layout/list1"/>
    <dgm:cxn modelId="{F99027DC-992F-4E42-BB67-DDB18E95339B}" type="presParOf" srcId="{782A3001-3A53-48C8-A694-9F308A1FB259}" destId="{EC58B7ED-4B4B-4C10-9EE0-3C7A0AD53663}" srcOrd="5" destOrd="0" presId="urn:microsoft.com/office/officeart/2005/8/layout/list1"/>
    <dgm:cxn modelId="{92332563-E899-40DF-8A55-7948B756ECB5}" type="presParOf" srcId="{782A3001-3A53-48C8-A694-9F308A1FB259}" destId="{28A4EAF4-DF4E-4C39-8A33-F3CD4950DA18}" srcOrd="6" destOrd="0" presId="urn:microsoft.com/office/officeart/2005/8/layout/list1"/>
    <dgm:cxn modelId="{D4C8EEBC-496D-4654-9767-97076F01F174}" type="presParOf" srcId="{782A3001-3A53-48C8-A694-9F308A1FB259}" destId="{E925F17E-4F2A-4498-A2BD-2CDF45447045}" srcOrd="7" destOrd="0" presId="urn:microsoft.com/office/officeart/2005/8/layout/list1"/>
    <dgm:cxn modelId="{327758BD-B564-4F8C-B713-2EDA10DE8F96}" type="presParOf" srcId="{782A3001-3A53-48C8-A694-9F308A1FB259}" destId="{5C5F27A1-9DBE-4C1C-B094-83AE3EB4E6B6}" srcOrd="8" destOrd="0" presId="urn:microsoft.com/office/officeart/2005/8/layout/list1"/>
    <dgm:cxn modelId="{E534ACF8-81D0-4A5F-B598-55316C7CD3B2}" type="presParOf" srcId="{5C5F27A1-9DBE-4C1C-B094-83AE3EB4E6B6}" destId="{63DEFBA4-43D5-41BA-AF23-5125EEF7D486}" srcOrd="0" destOrd="0" presId="urn:microsoft.com/office/officeart/2005/8/layout/list1"/>
    <dgm:cxn modelId="{B58C91FA-4D32-4FDA-94D1-523DC8A558D8}" type="presParOf" srcId="{5C5F27A1-9DBE-4C1C-B094-83AE3EB4E6B6}" destId="{CCC5528C-0101-4022-B271-13EA631EC876}" srcOrd="1" destOrd="0" presId="urn:microsoft.com/office/officeart/2005/8/layout/list1"/>
    <dgm:cxn modelId="{98A8DB4E-D460-4129-AA1B-0392E74E059A}" type="presParOf" srcId="{782A3001-3A53-48C8-A694-9F308A1FB259}" destId="{F1F160B1-4CAD-4669-9065-64E4442F8878}" srcOrd="9" destOrd="0" presId="urn:microsoft.com/office/officeart/2005/8/layout/list1"/>
    <dgm:cxn modelId="{A801A20F-54AA-4B81-B0C1-7DD376738735}" type="presParOf" srcId="{782A3001-3A53-48C8-A694-9F308A1FB259}" destId="{F31E5D79-92FF-499F-9133-8CF4AED71FA9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9FFBFA-2C88-4AA6-9DAC-CD27BE56A343}">
      <dsp:nvSpPr>
        <dsp:cNvPr id="0" name=""/>
        <dsp:cNvSpPr/>
      </dsp:nvSpPr>
      <dsp:spPr>
        <a:xfrm>
          <a:off x="0" y="2624646"/>
          <a:ext cx="8229600" cy="10763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8708" tIns="479044" rIns="638708" bIns="227584" numCol="1" spcCol="1270" anchor="t" anchorCtr="0">
          <a:noAutofit/>
        </a:bodyPr>
        <a:lstStyle/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200" kern="1200" dirty="0"/>
        </a:p>
      </dsp:txBody>
      <dsp:txXfrm>
        <a:off x="0" y="2624646"/>
        <a:ext cx="8229600" cy="1076363"/>
      </dsp:txXfrm>
    </dsp:sp>
    <dsp:sp modelId="{AD0CD880-94FD-4294-B3EC-927F04A9CA00}">
      <dsp:nvSpPr>
        <dsp:cNvPr id="0" name=""/>
        <dsp:cNvSpPr/>
      </dsp:nvSpPr>
      <dsp:spPr>
        <a:xfrm>
          <a:off x="730422" y="2511218"/>
          <a:ext cx="5760720" cy="6789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7742" tIns="0" rIns="217742" bIns="0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Součet vnitřních úhlů v každém čtyřúhelníku</a:t>
          </a:r>
          <a:endParaRPr lang="cs-CZ" sz="2300" kern="1200" dirty="0"/>
        </a:p>
      </dsp:txBody>
      <dsp:txXfrm>
        <a:off x="763566" y="2544362"/>
        <a:ext cx="5694432" cy="61267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9FFBFA-2C88-4AA6-9DAC-CD27BE56A343}">
      <dsp:nvSpPr>
        <dsp:cNvPr id="0" name=""/>
        <dsp:cNvSpPr/>
      </dsp:nvSpPr>
      <dsp:spPr>
        <a:xfrm>
          <a:off x="0" y="2980927"/>
          <a:ext cx="8229600" cy="11450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8708" tIns="458216" rIns="638708" bIns="227584" numCol="1" spcCol="1270" anchor="t" anchorCtr="0">
          <a:noAutofit/>
        </a:bodyPr>
        <a:lstStyle/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3200" kern="1200" dirty="0" smtClean="0"/>
            <a:t>je 360°</a:t>
          </a:r>
          <a:endParaRPr lang="cs-CZ" sz="3200" kern="1200" dirty="0"/>
        </a:p>
      </dsp:txBody>
      <dsp:txXfrm>
        <a:off x="0" y="2980927"/>
        <a:ext cx="8229600" cy="1145057"/>
      </dsp:txXfrm>
    </dsp:sp>
    <dsp:sp modelId="{AD0CD880-94FD-4294-B3EC-927F04A9CA00}">
      <dsp:nvSpPr>
        <dsp:cNvPr id="0" name=""/>
        <dsp:cNvSpPr/>
      </dsp:nvSpPr>
      <dsp:spPr>
        <a:xfrm>
          <a:off x="730422" y="2476871"/>
          <a:ext cx="5760720" cy="6789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7742" tIns="0" rIns="217742" bIns="0" numCol="1" spcCol="1270" anchor="ctr" anchorCtr="0">
          <a:noAutofit/>
        </a:bodyPr>
        <a:lstStyle/>
        <a:p>
          <a:pPr lvl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Součet vnitřních úhlů v každém čtyřúhelníku</a:t>
          </a:r>
          <a:endParaRPr lang="cs-CZ" sz="2200" kern="1200" dirty="0"/>
        </a:p>
      </dsp:txBody>
      <dsp:txXfrm>
        <a:off x="763566" y="2510015"/>
        <a:ext cx="5694432" cy="61267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8732DCF-CF10-44A5-8E75-56AA38BD8074}">
      <dsp:nvSpPr>
        <dsp:cNvPr id="0" name=""/>
        <dsp:cNvSpPr/>
      </dsp:nvSpPr>
      <dsp:spPr>
        <a:xfrm>
          <a:off x="0" y="431481"/>
          <a:ext cx="8229600" cy="630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8708" tIns="520700" rIns="638708" bIns="14224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2000" kern="1200" dirty="0"/>
        </a:p>
      </dsp:txBody>
      <dsp:txXfrm>
        <a:off x="0" y="431481"/>
        <a:ext cx="8229600" cy="630000"/>
      </dsp:txXfrm>
    </dsp:sp>
    <dsp:sp modelId="{ADE8DF66-1904-4A7F-8DF7-04BE4B825EC3}">
      <dsp:nvSpPr>
        <dsp:cNvPr id="0" name=""/>
        <dsp:cNvSpPr/>
      </dsp:nvSpPr>
      <dsp:spPr>
        <a:xfrm>
          <a:off x="411480" y="62481"/>
          <a:ext cx="5760720" cy="7380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7742" tIns="0" rIns="217742" bIns="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Každé dvě protější strany </a:t>
          </a:r>
          <a:endParaRPr lang="cs-CZ" sz="2000" kern="1200" dirty="0"/>
        </a:p>
      </dsp:txBody>
      <dsp:txXfrm>
        <a:off x="447506" y="98507"/>
        <a:ext cx="5688668" cy="665948"/>
      </dsp:txXfrm>
    </dsp:sp>
    <dsp:sp modelId="{8B3FBDF0-064D-420E-8362-ABAB83BB8C6E}">
      <dsp:nvSpPr>
        <dsp:cNvPr id="0" name=""/>
        <dsp:cNvSpPr/>
      </dsp:nvSpPr>
      <dsp:spPr>
        <a:xfrm>
          <a:off x="0" y="1565481"/>
          <a:ext cx="8229600" cy="630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8708" tIns="520700" rIns="638708" bIns="14224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2000" kern="1200" dirty="0"/>
        </a:p>
      </dsp:txBody>
      <dsp:txXfrm>
        <a:off x="0" y="1565481"/>
        <a:ext cx="8229600" cy="630000"/>
      </dsp:txXfrm>
    </dsp:sp>
    <dsp:sp modelId="{61958A25-EEED-4052-AF87-010C3DD8FDC4}">
      <dsp:nvSpPr>
        <dsp:cNvPr id="0" name=""/>
        <dsp:cNvSpPr/>
      </dsp:nvSpPr>
      <dsp:spPr>
        <a:xfrm>
          <a:off x="411480" y="1196481"/>
          <a:ext cx="5760720" cy="7380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7742" tIns="0" rIns="217742" bIns="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Sousední úhly</a:t>
          </a:r>
          <a:endParaRPr lang="cs-CZ" sz="2000" kern="1200" dirty="0"/>
        </a:p>
      </dsp:txBody>
      <dsp:txXfrm>
        <a:off x="447506" y="1232507"/>
        <a:ext cx="5688668" cy="665948"/>
      </dsp:txXfrm>
    </dsp:sp>
    <dsp:sp modelId="{059BF7C4-FBF7-42A7-B8C7-596BD7353BCD}">
      <dsp:nvSpPr>
        <dsp:cNvPr id="0" name=""/>
        <dsp:cNvSpPr/>
      </dsp:nvSpPr>
      <dsp:spPr>
        <a:xfrm>
          <a:off x="0" y="2699481"/>
          <a:ext cx="8229600" cy="630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8708" tIns="520700" rIns="638708" bIns="14224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2000" kern="1200" dirty="0"/>
        </a:p>
      </dsp:txBody>
      <dsp:txXfrm>
        <a:off x="0" y="2699481"/>
        <a:ext cx="8229600" cy="630000"/>
      </dsp:txXfrm>
    </dsp:sp>
    <dsp:sp modelId="{646E4DC1-003F-4641-A406-7DB56E1F0A28}">
      <dsp:nvSpPr>
        <dsp:cNvPr id="0" name=""/>
        <dsp:cNvSpPr/>
      </dsp:nvSpPr>
      <dsp:spPr>
        <a:xfrm>
          <a:off x="411480" y="2330481"/>
          <a:ext cx="5760720" cy="7380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7742" tIns="0" rIns="217742" bIns="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Protější úhly</a:t>
          </a:r>
          <a:endParaRPr lang="cs-CZ" sz="2000" kern="1200" dirty="0"/>
        </a:p>
      </dsp:txBody>
      <dsp:txXfrm>
        <a:off x="447506" y="2366507"/>
        <a:ext cx="5688668" cy="665948"/>
      </dsp:txXfrm>
    </dsp:sp>
    <dsp:sp modelId="{9C36BC84-4E05-48C3-86B0-D99427B180F1}">
      <dsp:nvSpPr>
        <dsp:cNvPr id="0" name=""/>
        <dsp:cNvSpPr/>
      </dsp:nvSpPr>
      <dsp:spPr>
        <a:xfrm>
          <a:off x="0" y="3833481"/>
          <a:ext cx="8229600" cy="630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8708" tIns="520700" rIns="638708" bIns="14224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2000" kern="1200" dirty="0"/>
        </a:p>
      </dsp:txBody>
      <dsp:txXfrm>
        <a:off x="0" y="3833481"/>
        <a:ext cx="8229600" cy="630000"/>
      </dsp:txXfrm>
    </dsp:sp>
    <dsp:sp modelId="{C6C2FA0D-F1B0-4136-946E-C4D6B9560F47}">
      <dsp:nvSpPr>
        <dsp:cNvPr id="0" name=""/>
        <dsp:cNvSpPr/>
      </dsp:nvSpPr>
      <dsp:spPr>
        <a:xfrm>
          <a:off x="411480" y="3464481"/>
          <a:ext cx="5760720" cy="7380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7742" tIns="0" rIns="217742" bIns="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Úhlopříčky</a:t>
          </a:r>
          <a:endParaRPr lang="cs-CZ" sz="2000" kern="1200" dirty="0"/>
        </a:p>
      </dsp:txBody>
      <dsp:txXfrm>
        <a:off x="447506" y="3500507"/>
        <a:ext cx="5688668" cy="66594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8732DCF-CF10-44A5-8E75-56AA38BD8074}">
      <dsp:nvSpPr>
        <dsp:cNvPr id="0" name=""/>
        <dsp:cNvSpPr/>
      </dsp:nvSpPr>
      <dsp:spPr>
        <a:xfrm>
          <a:off x="0" y="321411"/>
          <a:ext cx="8229600" cy="77647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8708" tIns="354076" rIns="638708" bIns="14224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000" kern="1200" dirty="0" smtClean="0"/>
            <a:t>jsou shodné a rovnoběžné</a:t>
          </a:r>
          <a:endParaRPr lang="cs-CZ" sz="2000" kern="1200" dirty="0"/>
        </a:p>
      </dsp:txBody>
      <dsp:txXfrm>
        <a:off x="0" y="321411"/>
        <a:ext cx="8229600" cy="776475"/>
      </dsp:txXfrm>
    </dsp:sp>
    <dsp:sp modelId="{ADE8DF66-1904-4A7F-8DF7-04BE4B825EC3}">
      <dsp:nvSpPr>
        <dsp:cNvPr id="0" name=""/>
        <dsp:cNvSpPr/>
      </dsp:nvSpPr>
      <dsp:spPr>
        <a:xfrm>
          <a:off x="411480" y="70491"/>
          <a:ext cx="5760720" cy="5018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7742" tIns="0" rIns="217742" bIns="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Každé dvě protější strany </a:t>
          </a:r>
          <a:endParaRPr lang="cs-CZ" sz="2000" kern="1200" dirty="0"/>
        </a:p>
      </dsp:txBody>
      <dsp:txXfrm>
        <a:off x="435978" y="94989"/>
        <a:ext cx="5711724" cy="452844"/>
      </dsp:txXfrm>
    </dsp:sp>
    <dsp:sp modelId="{8B3FBDF0-064D-420E-8362-ABAB83BB8C6E}">
      <dsp:nvSpPr>
        <dsp:cNvPr id="0" name=""/>
        <dsp:cNvSpPr/>
      </dsp:nvSpPr>
      <dsp:spPr>
        <a:xfrm>
          <a:off x="0" y="1440606"/>
          <a:ext cx="8229600" cy="77647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8708" tIns="354076" rIns="638708" bIns="14224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000" kern="1200" dirty="0" smtClean="0"/>
            <a:t>dohromady měří 180°</a:t>
          </a:r>
          <a:endParaRPr lang="cs-CZ" sz="2000" kern="1200" dirty="0"/>
        </a:p>
      </dsp:txBody>
      <dsp:txXfrm>
        <a:off x="0" y="1440606"/>
        <a:ext cx="8229600" cy="776475"/>
      </dsp:txXfrm>
    </dsp:sp>
    <dsp:sp modelId="{61958A25-EEED-4052-AF87-010C3DD8FDC4}">
      <dsp:nvSpPr>
        <dsp:cNvPr id="0" name=""/>
        <dsp:cNvSpPr/>
      </dsp:nvSpPr>
      <dsp:spPr>
        <a:xfrm>
          <a:off x="411480" y="1189686"/>
          <a:ext cx="5760720" cy="5018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7742" tIns="0" rIns="217742" bIns="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Sousední úhly</a:t>
          </a:r>
          <a:endParaRPr lang="cs-CZ" sz="2000" kern="1200" dirty="0"/>
        </a:p>
      </dsp:txBody>
      <dsp:txXfrm>
        <a:off x="435978" y="1214184"/>
        <a:ext cx="5711724" cy="452844"/>
      </dsp:txXfrm>
    </dsp:sp>
    <dsp:sp modelId="{059BF7C4-FBF7-42A7-B8C7-596BD7353BCD}">
      <dsp:nvSpPr>
        <dsp:cNvPr id="0" name=""/>
        <dsp:cNvSpPr/>
      </dsp:nvSpPr>
      <dsp:spPr>
        <a:xfrm>
          <a:off x="0" y="2559801"/>
          <a:ext cx="8229600" cy="77647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8708" tIns="354076" rIns="638708" bIns="14224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000" kern="1200" dirty="0" smtClean="0"/>
            <a:t>jsou shodné</a:t>
          </a:r>
          <a:endParaRPr lang="cs-CZ" sz="2000" kern="1200" dirty="0"/>
        </a:p>
      </dsp:txBody>
      <dsp:txXfrm>
        <a:off x="0" y="2559801"/>
        <a:ext cx="8229600" cy="776475"/>
      </dsp:txXfrm>
    </dsp:sp>
    <dsp:sp modelId="{646E4DC1-003F-4641-A406-7DB56E1F0A28}">
      <dsp:nvSpPr>
        <dsp:cNvPr id="0" name=""/>
        <dsp:cNvSpPr/>
      </dsp:nvSpPr>
      <dsp:spPr>
        <a:xfrm>
          <a:off x="411480" y="2308881"/>
          <a:ext cx="5760720" cy="5018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7742" tIns="0" rIns="217742" bIns="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Protější úhly</a:t>
          </a:r>
          <a:endParaRPr lang="cs-CZ" sz="2000" kern="1200" dirty="0"/>
        </a:p>
      </dsp:txBody>
      <dsp:txXfrm>
        <a:off x="435978" y="2333379"/>
        <a:ext cx="5711724" cy="452844"/>
      </dsp:txXfrm>
    </dsp:sp>
    <dsp:sp modelId="{9C36BC84-4E05-48C3-86B0-D99427B180F1}">
      <dsp:nvSpPr>
        <dsp:cNvPr id="0" name=""/>
        <dsp:cNvSpPr/>
      </dsp:nvSpPr>
      <dsp:spPr>
        <a:xfrm>
          <a:off x="0" y="3678996"/>
          <a:ext cx="8229600" cy="77647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8708" tIns="354076" rIns="638708" bIns="14224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000" kern="1200" dirty="0" smtClean="0"/>
            <a:t>se navzájem půlí</a:t>
          </a:r>
          <a:endParaRPr lang="cs-CZ" sz="2000" kern="1200" dirty="0"/>
        </a:p>
      </dsp:txBody>
      <dsp:txXfrm>
        <a:off x="0" y="3678996"/>
        <a:ext cx="8229600" cy="776475"/>
      </dsp:txXfrm>
    </dsp:sp>
    <dsp:sp modelId="{C6C2FA0D-F1B0-4136-946E-C4D6B9560F47}">
      <dsp:nvSpPr>
        <dsp:cNvPr id="0" name=""/>
        <dsp:cNvSpPr/>
      </dsp:nvSpPr>
      <dsp:spPr>
        <a:xfrm>
          <a:off x="411480" y="3428076"/>
          <a:ext cx="5760720" cy="5018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7742" tIns="0" rIns="217742" bIns="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Úhlopříčky</a:t>
          </a:r>
          <a:endParaRPr lang="cs-CZ" sz="2000" kern="1200" dirty="0"/>
        </a:p>
      </dsp:txBody>
      <dsp:txXfrm>
        <a:off x="435978" y="3452574"/>
        <a:ext cx="5711724" cy="45284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4BE57C1-D934-44A9-B18F-E3DADAEA7E8E}">
      <dsp:nvSpPr>
        <dsp:cNvPr id="0" name=""/>
        <dsp:cNvSpPr/>
      </dsp:nvSpPr>
      <dsp:spPr>
        <a:xfrm>
          <a:off x="0" y="784281"/>
          <a:ext cx="8229600" cy="1335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8708" tIns="1103884" rIns="638708" bIns="376936" numCol="1" spcCol="1270" anchor="t" anchorCtr="0">
          <a:noAutofit/>
        </a:bodyPr>
        <a:lstStyle/>
        <a:p>
          <a:pPr marL="285750" lvl="1" indent="-285750" algn="l" defTabSz="2355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5300" kern="1200" dirty="0"/>
        </a:p>
      </dsp:txBody>
      <dsp:txXfrm>
        <a:off x="0" y="784281"/>
        <a:ext cx="8229600" cy="1335600"/>
      </dsp:txXfrm>
    </dsp:sp>
    <dsp:sp modelId="{CAE36356-98B9-4ABC-B188-3B77B421D85D}">
      <dsp:nvSpPr>
        <dsp:cNvPr id="0" name=""/>
        <dsp:cNvSpPr/>
      </dsp:nvSpPr>
      <dsp:spPr>
        <a:xfrm>
          <a:off x="411480" y="2001"/>
          <a:ext cx="5760720" cy="15645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7742" tIns="0" rIns="217742" bIns="0" numCol="1" spcCol="1270" anchor="ctr" anchorCtr="0">
          <a:noAutofit/>
        </a:bodyPr>
        <a:lstStyle/>
        <a:p>
          <a:pPr lvl="0" algn="l" defTabSz="2355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300" kern="1200" dirty="0" smtClean="0"/>
            <a:t>Všechny úhly</a:t>
          </a:r>
          <a:endParaRPr lang="cs-CZ" sz="5300" kern="1200" dirty="0"/>
        </a:p>
      </dsp:txBody>
      <dsp:txXfrm>
        <a:off x="487856" y="78377"/>
        <a:ext cx="5607968" cy="1411808"/>
      </dsp:txXfrm>
    </dsp:sp>
    <dsp:sp modelId="{4189BF9C-CA6C-42AB-8277-9D4D4F8B6E7A}">
      <dsp:nvSpPr>
        <dsp:cNvPr id="0" name=""/>
        <dsp:cNvSpPr/>
      </dsp:nvSpPr>
      <dsp:spPr>
        <a:xfrm>
          <a:off x="0" y="3188361"/>
          <a:ext cx="8229600" cy="1335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8708" tIns="1103884" rIns="638708" bIns="376936" numCol="1" spcCol="1270" anchor="t" anchorCtr="0">
          <a:noAutofit/>
        </a:bodyPr>
        <a:lstStyle/>
        <a:p>
          <a:pPr marL="285750" lvl="1" indent="-285750" algn="l" defTabSz="2355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5300" kern="1200" dirty="0"/>
        </a:p>
      </dsp:txBody>
      <dsp:txXfrm>
        <a:off x="0" y="3188361"/>
        <a:ext cx="8229600" cy="1335600"/>
      </dsp:txXfrm>
    </dsp:sp>
    <dsp:sp modelId="{2AE7FE50-16F0-4164-AC04-83892A4752B4}">
      <dsp:nvSpPr>
        <dsp:cNvPr id="0" name=""/>
        <dsp:cNvSpPr/>
      </dsp:nvSpPr>
      <dsp:spPr>
        <a:xfrm>
          <a:off x="411480" y="2406081"/>
          <a:ext cx="5760720" cy="15645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7742" tIns="0" rIns="217742" bIns="0" numCol="1" spcCol="1270" anchor="ctr" anchorCtr="0">
          <a:noAutofit/>
        </a:bodyPr>
        <a:lstStyle/>
        <a:p>
          <a:pPr lvl="0" algn="l" defTabSz="2355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300" kern="1200" dirty="0" smtClean="0"/>
            <a:t>Úhlopříčky</a:t>
          </a:r>
          <a:endParaRPr lang="cs-CZ" sz="5300" kern="1200" dirty="0"/>
        </a:p>
      </dsp:txBody>
      <dsp:txXfrm>
        <a:off x="487856" y="2482457"/>
        <a:ext cx="5607968" cy="1411808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519C75-7760-4591-ACC0-C43D568F44B8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145ABB-5E7B-4F6D-B810-16BC682AA1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3549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519C75-7760-4591-ACC0-C43D568F44B8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145ABB-5E7B-4F6D-B810-16BC682AA1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75083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519C75-7760-4591-ACC0-C43D568F44B8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145ABB-5E7B-4F6D-B810-16BC682AA1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53619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519C75-7760-4591-ACC0-C43D568F44B8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145ABB-5E7B-4F6D-B810-16BC682AA1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2837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519C75-7760-4591-ACC0-C43D568F44B8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145ABB-5E7B-4F6D-B810-16BC682AA1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13706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519C75-7760-4591-ACC0-C43D568F44B8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145ABB-5E7B-4F6D-B810-16BC682AA1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48236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519C75-7760-4591-ACC0-C43D568F44B8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145ABB-5E7B-4F6D-B810-16BC682AA1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18810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519C75-7760-4591-ACC0-C43D568F44B8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145ABB-5E7B-4F6D-B810-16BC682AA1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20882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519C75-7760-4591-ACC0-C43D568F44B8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145ABB-5E7B-4F6D-B810-16BC682AA1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16822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519C75-7760-4591-ACC0-C43D568F44B8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145ABB-5E7B-4F6D-B810-16BC682AA1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50708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519C75-7760-4591-ACC0-C43D568F44B8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145ABB-5E7B-4F6D-B810-16BC682AA1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7255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A519C75-7760-4591-ACC0-C43D568F44B8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145ABB-5E7B-4F6D-B810-16BC682AA1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00914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33" r:id="rId1"/>
    <p:sldLayoutId id="2147484034" r:id="rId2"/>
    <p:sldLayoutId id="2147484035" r:id="rId3"/>
    <p:sldLayoutId id="2147484036" r:id="rId4"/>
    <p:sldLayoutId id="2147484037" r:id="rId5"/>
    <p:sldLayoutId id="2147484038" r:id="rId6"/>
    <p:sldLayoutId id="2147484039" r:id="rId7"/>
    <p:sldLayoutId id="2147484040" r:id="rId8"/>
    <p:sldLayoutId id="2147484041" r:id="rId9"/>
    <p:sldLayoutId id="2147484042" r:id="rId10"/>
    <p:sldLayoutId id="214748404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fontAlgn="b"/>
            <a:r>
              <a:rPr lang="cs-CZ" sz="2000" b="1" dirty="0"/>
              <a:t>Název školy</a:t>
            </a:r>
            <a:endParaRPr lang="cs-CZ" sz="2000" dirty="0"/>
          </a:p>
          <a:p>
            <a:pPr fontAlgn="ctr"/>
            <a:r>
              <a:rPr lang="cs-CZ" sz="2000" b="1" dirty="0"/>
              <a:t>ZÁKLADNÍ ŠKOLA, JIČÍN, HUSOVA 170</a:t>
            </a:r>
            <a:endParaRPr lang="cs-CZ" sz="2000" dirty="0"/>
          </a:p>
          <a:p>
            <a:pPr fontAlgn="b"/>
            <a:r>
              <a:rPr lang="cs-CZ" sz="2000" b="1" dirty="0"/>
              <a:t>Číslo projektu</a:t>
            </a:r>
            <a:endParaRPr lang="cs-CZ" sz="2000" dirty="0"/>
          </a:p>
          <a:p>
            <a:pPr fontAlgn="ctr"/>
            <a:r>
              <a:rPr lang="cs-CZ" sz="2000" b="1" dirty="0"/>
              <a:t>CZ.1.07/1.4.00/21.2862</a:t>
            </a:r>
            <a:endParaRPr lang="cs-CZ" sz="2000" dirty="0"/>
          </a:p>
          <a:p>
            <a:pPr fontAlgn="b"/>
            <a:r>
              <a:rPr lang="cs-CZ" sz="2000" b="1" dirty="0"/>
              <a:t>Číslo a název klíčové aktivity</a:t>
            </a:r>
            <a:endParaRPr lang="cs-CZ" sz="2000" dirty="0"/>
          </a:p>
          <a:p>
            <a:pPr fontAlgn="ctr"/>
            <a:r>
              <a:rPr lang="cs-CZ" sz="2000" b="1" dirty="0"/>
              <a:t>3.2 Inovace a zkvalitnění výuky prostřednictvím ICT</a:t>
            </a:r>
            <a:endParaRPr lang="cs-CZ" sz="2000" dirty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95809" y="332656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1243134" y="4509120"/>
            <a:ext cx="712879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  <a:r>
              <a:rPr lang="cs-CZ" dirty="0" smtClean="0"/>
              <a:t>VY_32_INOVACE_IX_3_2_ Opakování vlastností čtyřúhelníků</a:t>
            </a:r>
          </a:p>
          <a:p>
            <a:endParaRPr lang="cs-CZ" b="1" dirty="0" smtClean="0"/>
          </a:p>
          <a:p>
            <a:r>
              <a:rPr lang="cs-CZ" b="1" dirty="0" smtClean="0"/>
              <a:t>Šablona číslo:  IX</a:t>
            </a:r>
            <a:r>
              <a:rPr lang="cs-CZ" dirty="0" smtClean="0"/>
              <a:t> </a:t>
            </a:r>
            <a:r>
              <a:rPr lang="cs-CZ" b="1" dirty="0" smtClean="0"/>
              <a:t>             Sada číslo:    3            Pořadové číslo DUM:  2 Autor:  </a:t>
            </a:r>
            <a:r>
              <a:rPr lang="cs-CZ" dirty="0" smtClean="0"/>
              <a:t>Mgr. Vlasta </a:t>
            </a:r>
            <a:r>
              <a:rPr lang="cs-CZ" dirty="0" err="1" smtClean="0"/>
              <a:t>Mrkáčková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317709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95536" y="836712"/>
            <a:ext cx="8229600" cy="614937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b="1" dirty="0" smtClean="0"/>
              <a:t>Anotace </a:t>
            </a:r>
            <a:r>
              <a:rPr lang="cs-CZ" sz="1600" dirty="0"/>
              <a:t>Opakování vlastností </a:t>
            </a:r>
            <a:r>
              <a:rPr lang="cs-CZ" sz="1600" dirty="0" smtClean="0"/>
              <a:t>čtyřúhelníků, využití při </a:t>
            </a:r>
            <a:r>
              <a:rPr lang="cs-CZ" sz="1600" smtClean="0"/>
              <a:t>řešení  konstrukčních úloh</a:t>
            </a:r>
            <a:endParaRPr lang="cs-CZ" sz="1600" dirty="0"/>
          </a:p>
          <a:p>
            <a:endParaRPr lang="cs-CZ" sz="1600" b="1" dirty="0"/>
          </a:p>
          <a:p>
            <a:r>
              <a:rPr lang="cs-CZ" sz="1600" b="1" dirty="0" smtClean="0"/>
              <a:t>Očekávaný výstup: </a:t>
            </a:r>
            <a:r>
              <a:rPr lang="cs-CZ" sz="1600" dirty="0" smtClean="0"/>
              <a:t>Žák se orientuje ve vlastnostech čtyřúhelníků, hlavně rovnoběžníků, umí je využít v konstrukční úloze</a:t>
            </a:r>
          </a:p>
          <a:p>
            <a:r>
              <a:rPr lang="cs-CZ" sz="1600" b="1" dirty="0" smtClean="0"/>
              <a:t>Druh učebního materiálu:   </a:t>
            </a:r>
            <a:r>
              <a:rPr lang="cs-CZ" sz="1600" dirty="0" smtClean="0"/>
              <a:t>prezentace</a:t>
            </a:r>
          </a:p>
          <a:p>
            <a:r>
              <a:rPr lang="cs-CZ" sz="1600" b="1" dirty="0" smtClean="0"/>
              <a:t>Typická věková skupina:   </a:t>
            </a:r>
            <a:r>
              <a:rPr lang="cs-CZ" sz="1600" dirty="0" smtClean="0"/>
              <a:t>13 - 14 let</a:t>
            </a:r>
          </a:p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Klíčová slova:</a:t>
            </a:r>
            <a:r>
              <a:rPr lang="cs-CZ" sz="1600" dirty="0" smtClean="0"/>
              <a:t> vlastnosti čtyřúhelníků, vlastnosti rovnoběžníků</a:t>
            </a:r>
            <a:br>
              <a:rPr lang="cs-CZ" sz="1600" dirty="0" smtClean="0"/>
            </a:br>
            <a:r>
              <a:rPr lang="cs-CZ" sz="1600" b="1" dirty="0" smtClean="0"/>
              <a:t>Pomůcky a materiál:   </a:t>
            </a:r>
            <a:r>
              <a:rPr lang="cs-CZ" sz="1600" dirty="0" smtClean="0"/>
              <a:t>interaktivní tabule, sešity žáků, papírové testy</a:t>
            </a:r>
          </a:p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Potřebný čas pro výuku DUM:  4</a:t>
            </a:r>
            <a:r>
              <a:rPr lang="cs-CZ" sz="1600" dirty="0" smtClean="0"/>
              <a:t>0 minut </a:t>
            </a:r>
            <a:r>
              <a:rPr lang="cs-CZ" sz="1600" b="1" dirty="0" smtClean="0"/>
              <a:t> </a:t>
            </a:r>
          </a:p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Metodické zhodnocení a popis práce s digitálním učebním materiálem</a:t>
            </a:r>
            <a:r>
              <a:rPr lang="cs-CZ" sz="1400" b="1" dirty="0" smtClean="0"/>
              <a:t>:</a:t>
            </a:r>
          </a:p>
          <a:p>
            <a:r>
              <a:rPr lang="cs-CZ" sz="1600" b="1" dirty="0" smtClean="0"/>
              <a:t> </a:t>
            </a:r>
            <a:r>
              <a:rPr lang="cs-CZ" sz="1600" dirty="0" smtClean="0"/>
              <a:t>DUM – prezentace –obsahuje obrázky všech typů čtyřúhelníků. Je určen pro žáky 8. ročníku  k opakování učiva 7. ročníku. Společně se žáky je možné dle jednotlivých obrazců zopakovat vlastnosti , které platí pro strany, úhly a úhlopříčky rovnoběžníků a lichoběžníku. Po tomto společném opakování žáci samostatně /případně ve dvojicích/ doplní test, ve kterém jsou otázky uspořádány ve stejném pořadí, jako při prvním opakování. Toto uspořádání by mělo usnadnit zapamatování jednotlivých vlastností. V závěru jsou pak uvedeny dva příklady zadání konstrukční úlohy na sestrojení rovnoběžníků. Úlohy v dané hodině stačí jen načrtnout a udělat rozbor /vhodné pro samostatnou práci žáků, kterou je možné na interaktivní tabuli rychle zkontrolovat/. Rychlejší žáci mohou udělat k úlohám zápis konstrukce, případně i konstrukci samotnou.</a:t>
            </a:r>
          </a:p>
        </p:txBody>
      </p:sp>
    </p:spTree>
    <p:extLst>
      <p:ext uri="{BB962C8B-B14F-4D97-AF65-F5344CB8AC3E}">
        <p14:creationId xmlns:p14="http://schemas.microsoft.com/office/powerpoint/2010/main" val="22501501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Vlastnosti čtyřúhelníků</a:t>
            </a:r>
            <a:endParaRPr lang="cs-CZ" dirty="0"/>
          </a:p>
        </p:txBody>
      </p:sp>
      <p:cxnSp>
        <p:nvCxnSpPr>
          <p:cNvPr id="9" name="Přímá spojnice 8"/>
          <p:cNvCxnSpPr/>
          <p:nvPr/>
        </p:nvCxnSpPr>
        <p:spPr>
          <a:xfrm flipH="1">
            <a:off x="2627784" y="1628800"/>
            <a:ext cx="1728192" cy="1440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H="1">
            <a:off x="1762200" y="1772816"/>
            <a:ext cx="864096" cy="266429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5278582" y="4941168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4336116" y="1624964"/>
            <a:ext cx="2108092" cy="180403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 flipV="1">
            <a:off x="1800494" y="3446062"/>
            <a:ext cx="4682008" cy="9361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Obdélník 3"/>
          <p:cNvSpPr/>
          <p:nvPr/>
        </p:nvSpPr>
        <p:spPr>
          <a:xfrm rot="1297909">
            <a:off x="781158" y="4038157"/>
            <a:ext cx="5184576" cy="1548172"/>
          </a:xfrm>
          <a:prstGeom prst="rect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6068524" y="2060848"/>
            <a:ext cx="2376264" cy="2376264"/>
          </a:xfrm>
          <a:prstGeom prst="rect">
            <a:avLst/>
          </a:prstGeom>
          <a:noFill/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52516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14202"/>
          </a:xfrm>
        </p:spPr>
        <p:txBody>
          <a:bodyPr/>
          <a:lstStyle/>
          <a:p>
            <a:pPr algn="l"/>
            <a:r>
              <a:rPr lang="cs-CZ" dirty="0" smtClean="0"/>
              <a:t>Čtyřúhelníky</a:t>
            </a:r>
            <a:endParaRPr lang="cs-CZ" dirty="0"/>
          </a:p>
        </p:txBody>
      </p:sp>
      <p:graphicFrame>
        <p:nvGraphicFramePr>
          <p:cNvPr id="11" name="Zástupný symbol pro obsah 10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4495046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Obdélník 3"/>
          <p:cNvSpPr/>
          <p:nvPr/>
        </p:nvSpPr>
        <p:spPr>
          <a:xfrm>
            <a:off x="3801333" y="692465"/>
            <a:ext cx="1296144" cy="88631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5786400" y="691560"/>
            <a:ext cx="936104" cy="88631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Kosoúhelník 5"/>
          <p:cNvSpPr/>
          <p:nvPr/>
        </p:nvSpPr>
        <p:spPr>
          <a:xfrm>
            <a:off x="7236296" y="1369248"/>
            <a:ext cx="1152128" cy="886310"/>
          </a:xfrm>
          <a:prstGeom prst="parallelogram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Kosoúhelník 6"/>
          <p:cNvSpPr/>
          <p:nvPr/>
        </p:nvSpPr>
        <p:spPr>
          <a:xfrm>
            <a:off x="899592" y="2397071"/>
            <a:ext cx="1584175" cy="989126"/>
          </a:xfrm>
          <a:prstGeom prst="parallelogram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Lichoběžník 7"/>
          <p:cNvSpPr/>
          <p:nvPr/>
        </p:nvSpPr>
        <p:spPr>
          <a:xfrm>
            <a:off x="3275856" y="2314177"/>
            <a:ext cx="1541331" cy="864095"/>
          </a:xfrm>
          <a:prstGeom prst="trapezoid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ývojový diagram: ruční vstup 9"/>
          <p:cNvSpPr/>
          <p:nvPr/>
        </p:nvSpPr>
        <p:spPr>
          <a:xfrm>
            <a:off x="5547506" y="2289125"/>
            <a:ext cx="1413892" cy="1055743"/>
          </a:xfrm>
          <a:custGeom>
            <a:avLst/>
            <a:gdLst>
              <a:gd name="connsiteX0" fmla="*/ 0 w 10000"/>
              <a:gd name="connsiteY0" fmla="*/ 2000 h 10000"/>
              <a:gd name="connsiteX1" fmla="*/ 10000 w 10000"/>
              <a:gd name="connsiteY1" fmla="*/ 0 h 10000"/>
              <a:gd name="connsiteX2" fmla="*/ 10000 w 10000"/>
              <a:gd name="connsiteY2" fmla="*/ 10000 h 10000"/>
              <a:gd name="connsiteX3" fmla="*/ 0 w 10000"/>
              <a:gd name="connsiteY3" fmla="*/ 10000 h 10000"/>
              <a:gd name="connsiteX4" fmla="*/ 0 w 10000"/>
              <a:gd name="connsiteY4" fmla="*/ 2000 h 10000"/>
              <a:gd name="connsiteX0" fmla="*/ 0 w 12336"/>
              <a:gd name="connsiteY0" fmla="*/ 2000 h 13610"/>
              <a:gd name="connsiteX1" fmla="*/ 10000 w 12336"/>
              <a:gd name="connsiteY1" fmla="*/ 0 h 13610"/>
              <a:gd name="connsiteX2" fmla="*/ 12336 w 12336"/>
              <a:gd name="connsiteY2" fmla="*/ 13610 h 13610"/>
              <a:gd name="connsiteX3" fmla="*/ 0 w 12336"/>
              <a:gd name="connsiteY3" fmla="*/ 10000 h 13610"/>
              <a:gd name="connsiteX4" fmla="*/ 0 w 12336"/>
              <a:gd name="connsiteY4" fmla="*/ 2000 h 13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36" h="13610">
                <a:moveTo>
                  <a:pt x="0" y="2000"/>
                </a:moveTo>
                <a:lnTo>
                  <a:pt x="10000" y="0"/>
                </a:lnTo>
                <a:lnTo>
                  <a:pt x="12336" y="13610"/>
                </a:lnTo>
                <a:lnTo>
                  <a:pt x="0" y="10000"/>
                </a:lnTo>
                <a:lnTo>
                  <a:pt x="0" y="2000"/>
                </a:lnTo>
                <a:close/>
              </a:path>
            </a:pathLst>
          </a:cu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38263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14202"/>
          </a:xfrm>
        </p:spPr>
        <p:txBody>
          <a:bodyPr/>
          <a:lstStyle/>
          <a:p>
            <a:pPr algn="l"/>
            <a:r>
              <a:rPr lang="cs-CZ" dirty="0" smtClean="0"/>
              <a:t>Čtyřúhelníky</a:t>
            </a:r>
            <a:endParaRPr lang="cs-CZ" dirty="0"/>
          </a:p>
        </p:txBody>
      </p:sp>
      <p:graphicFrame>
        <p:nvGraphicFramePr>
          <p:cNvPr id="11" name="Zástupný symbol pro obsah 10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10705319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Obdélník 3"/>
          <p:cNvSpPr/>
          <p:nvPr/>
        </p:nvSpPr>
        <p:spPr>
          <a:xfrm>
            <a:off x="3801333" y="692465"/>
            <a:ext cx="1296144" cy="88631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5786400" y="691560"/>
            <a:ext cx="936104" cy="88631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Kosoúhelník 5"/>
          <p:cNvSpPr/>
          <p:nvPr/>
        </p:nvSpPr>
        <p:spPr>
          <a:xfrm>
            <a:off x="7236296" y="1369248"/>
            <a:ext cx="1152128" cy="886310"/>
          </a:xfrm>
          <a:prstGeom prst="parallelogram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Kosoúhelník 6"/>
          <p:cNvSpPr/>
          <p:nvPr/>
        </p:nvSpPr>
        <p:spPr>
          <a:xfrm>
            <a:off x="899592" y="2397071"/>
            <a:ext cx="1584175" cy="989126"/>
          </a:xfrm>
          <a:prstGeom prst="parallelogram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Lichoběžník 7"/>
          <p:cNvSpPr/>
          <p:nvPr/>
        </p:nvSpPr>
        <p:spPr>
          <a:xfrm>
            <a:off x="3275856" y="2314177"/>
            <a:ext cx="1541331" cy="864095"/>
          </a:xfrm>
          <a:prstGeom prst="trapezoid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ývojový diagram: ruční vstup 9"/>
          <p:cNvSpPr/>
          <p:nvPr/>
        </p:nvSpPr>
        <p:spPr>
          <a:xfrm>
            <a:off x="5547506" y="2289125"/>
            <a:ext cx="1413892" cy="1055743"/>
          </a:xfrm>
          <a:custGeom>
            <a:avLst/>
            <a:gdLst>
              <a:gd name="connsiteX0" fmla="*/ 0 w 10000"/>
              <a:gd name="connsiteY0" fmla="*/ 2000 h 10000"/>
              <a:gd name="connsiteX1" fmla="*/ 10000 w 10000"/>
              <a:gd name="connsiteY1" fmla="*/ 0 h 10000"/>
              <a:gd name="connsiteX2" fmla="*/ 10000 w 10000"/>
              <a:gd name="connsiteY2" fmla="*/ 10000 h 10000"/>
              <a:gd name="connsiteX3" fmla="*/ 0 w 10000"/>
              <a:gd name="connsiteY3" fmla="*/ 10000 h 10000"/>
              <a:gd name="connsiteX4" fmla="*/ 0 w 10000"/>
              <a:gd name="connsiteY4" fmla="*/ 2000 h 10000"/>
              <a:gd name="connsiteX0" fmla="*/ 0 w 12336"/>
              <a:gd name="connsiteY0" fmla="*/ 2000 h 13610"/>
              <a:gd name="connsiteX1" fmla="*/ 10000 w 12336"/>
              <a:gd name="connsiteY1" fmla="*/ 0 h 13610"/>
              <a:gd name="connsiteX2" fmla="*/ 12336 w 12336"/>
              <a:gd name="connsiteY2" fmla="*/ 13610 h 13610"/>
              <a:gd name="connsiteX3" fmla="*/ 0 w 12336"/>
              <a:gd name="connsiteY3" fmla="*/ 10000 h 13610"/>
              <a:gd name="connsiteX4" fmla="*/ 0 w 12336"/>
              <a:gd name="connsiteY4" fmla="*/ 2000 h 13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36" h="13610">
                <a:moveTo>
                  <a:pt x="0" y="2000"/>
                </a:moveTo>
                <a:lnTo>
                  <a:pt x="10000" y="0"/>
                </a:lnTo>
                <a:lnTo>
                  <a:pt x="12336" y="13610"/>
                </a:lnTo>
                <a:lnTo>
                  <a:pt x="0" y="10000"/>
                </a:lnTo>
                <a:lnTo>
                  <a:pt x="0" y="2000"/>
                </a:lnTo>
                <a:close/>
              </a:path>
            </a:pathLst>
          </a:cu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98927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70104197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Kosoúhelník 4"/>
          <p:cNvSpPr/>
          <p:nvPr/>
        </p:nvSpPr>
        <p:spPr>
          <a:xfrm>
            <a:off x="2741895" y="404663"/>
            <a:ext cx="1655653" cy="851253"/>
          </a:xfrm>
          <a:prstGeom prst="parallelogram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4716016" y="435286"/>
            <a:ext cx="1246018" cy="851254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Kosoúhelník 6"/>
          <p:cNvSpPr/>
          <p:nvPr/>
        </p:nvSpPr>
        <p:spPr>
          <a:xfrm>
            <a:off x="6300192" y="435286"/>
            <a:ext cx="1130246" cy="820630"/>
          </a:xfrm>
          <a:prstGeom prst="parallelogram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812360" y="435285"/>
            <a:ext cx="902034" cy="851254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323527" y="435286"/>
            <a:ext cx="241836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Rovnoběžníky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0880594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58215250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Kosoúhelník 4"/>
          <p:cNvSpPr/>
          <p:nvPr/>
        </p:nvSpPr>
        <p:spPr>
          <a:xfrm>
            <a:off x="2741895" y="404663"/>
            <a:ext cx="1655653" cy="851253"/>
          </a:xfrm>
          <a:prstGeom prst="parallelogram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4716016" y="435286"/>
            <a:ext cx="1246018" cy="851254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Kosoúhelník 6"/>
          <p:cNvSpPr/>
          <p:nvPr/>
        </p:nvSpPr>
        <p:spPr>
          <a:xfrm>
            <a:off x="6300192" y="435286"/>
            <a:ext cx="1130246" cy="820630"/>
          </a:xfrm>
          <a:prstGeom prst="parallelogram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812360" y="435285"/>
            <a:ext cx="902034" cy="851254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323527" y="435286"/>
            <a:ext cx="241836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Rovnoběžníky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293660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r"/>
            <a:r>
              <a:rPr lang="cs-CZ" sz="3600" dirty="0" smtClean="0"/>
              <a:t>V obdélníku   </a:t>
            </a:r>
            <a:r>
              <a:rPr lang="cs-CZ" sz="2800" dirty="0" smtClean="0"/>
              <a:t>/vlastnosti navíc kromě vlastností,          které platí v každém rovnoběžníku/</a:t>
            </a:r>
            <a:endParaRPr lang="cs-CZ" sz="2800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4475913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Obdélník 4"/>
          <p:cNvSpPr/>
          <p:nvPr/>
        </p:nvSpPr>
        <p:spPr>
          <a:xfrm>
            <a:off x="1403648" y="988724"/>
            <a:ext cx="1728192" cy="576064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77761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r"/>
            <a:r>
              <a:rPr lang="cs-CZ" sz="3600" dirty="0" smtClean="0"/>
              <a:t>V obdélníku   </a:t>
            </a:r>
            <a:r>
              <a:rPr lang="cs-CZ" sz="2800" dirty="0" smtClean="0"/>
              <a:t>/vlastnosti navíc kromě vlastností,          které platí v každém rovnoběžníku/</a:t>
            </a:r>
            <a:endParaRPr lang="cs-CZ" sz="2800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70484074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Obdélník 4"/>
          <p:cNvSpPr/>
          <p:nvPr/>
        </p:nvSpPr>
        <p:spPr>
          <a:xfrm>
            <a:off x="1403648" y="988724"/>
            <a:ext cx="1728192" cy="576064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38264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r"/>
            <a:r>
              <a:rPr lang="cs-CZ" sz="3600" dirty="0" smtClean="0"/>
              <a:t>V kosočtverci </a:t>
            </a:r>
            <a:r>
              <a:rPr lang="cs-CZ" sz="2800" dirty="0" smtClean="0"/>
              <a:t>/vlastnosti navíc, kromě vlastností,        které platí v každém rovnoběžníku/</a:t>
            </a:r>
            <a:endParaRPr lang="cs-CZ" sz="2800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99262825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Kosoúhelník 3"/>
          <p:cNvSpPr/>
          <p:nvPr/>
        </p:nvSpPr>
        <p:spPr>
          <a:xfrm>
            <a:off x="1811880" y="908720"/>
            <a:ext cx="936104" cy="703838"/>
          </a:xfrm>
          <a:prstGeom prst="parallelogram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97266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r"/>
            <a:r>
              <a:rPr lang="cs-CZ" sz="3600" dirty="0" smtClean="0"/>
              <a:t>V kosočtverci </a:t>
            </a:r>
            <a:r>
              <a:rPr lang="cs-CZ" sz="2800" dirty="0" smtClean="0"/>
              <a:t>/vlastnosti navíc, kromě vlastností,        které platí v každém rovnoběžníku/</a:t>
            </a:r>
            <a:endParaRPr lang="cs-CZ" sz="2800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92610741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Kosoúhelník 3"/>
          <p:cNvSpPr/>
          <p:nvPr/>
        </p:nvSpPr>
        <p:spPr>
          <a:xfrm>
            <a:off x="1811880" y="908720"/>
            <a:ext cx="936104" cy="703838"/>
          </a:xfrm>
          <a:prstGeom prst="parallelogram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58427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9491" y="188640"/>
            <a:ext cx="8229600" cy="1228998"/>
          </a:xfrm>
        </p:spPr>
        <p:txBody>
          <a:bodyPr>
            <a:normAutofit/>
          </a:bodyPr>
          <a:lstStyle/>
          <a:p>
            <a:pPr algn="r"/>
            <a:r>
              <a:rPr lang="cs-CZ" sz="3600" dirty="0" smtClean="0"/>
              <a:t>Ve čtverci </a:t>
            </a:r>
            <a:r>
              <a:rPr lang="cs-CZ" sz="2800" dirty="0" smtClean="0"/>
              <a:t>/vlastnosti navíc</a:t>
            </a:r>
            <a:r>
              <a:rPr lang="cs-CZ" sz="2400" dirty="0" smtClean="0"/>
              <a:t>, </a:t>
            </a:r>
            <a:r>
              <a:rPr lang="cs-CZ" sz="2800" dirty="0" smtClean="0"/>
              <a:t>kromě vlastností, které platí v každém rovnoběžníku</a:t>
            </a:r>
            <a:r>
              <a:rPr lang="cs-CZ" sz="2400" dirty="0" smtClean="0"/>
              <a:t>/</a:t>
            </a:r>
            <a:endParaRPr lang="cs-CZ" sz="2400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44095226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Obdélník 3"/>
          <p:cNvSpPr/>
          <p:nvPr/>
        </p:nvSpPr>
        <p:spPr>
          <a:xfrm>
            <a:off x="1727684" y="836712"/>
            <a:ext cx="792088" cy="79208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64923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9491" y="188640"/>
            <a:ext cx="8229600" cy="1228998"/>
          </a:xfrm>
        </p:spPr>
        <p:txBody>
          <a:bodyPr>
            <a:normAutofit/>
          </a:bodyPr>
          <a:lstStyle/>
          <a:p>
            <a:pPr algn="r"/>
            <a:r>
              <a:rPr lang="cs-CZ" sz="3600" dirty="0" smtClean="0"/>
              <a:t>Ve čtverci </a:t>
            </a:r>
            <a:r>
              <a:rPr lang="cs-CZ" sz="2800" dirty="0" smtClean="0"/>
              <a:t>/vlastnosti navíc</a:t>
            </a:r>
            <a:r>
              <a:rPr lang="cs-CZ" sz="2400" dirty="0" smtClean="0"/>
              <a:t>, </a:t>
            </a:r>
            <a:r>
              <a:rPr lang="cs-CZ" sz="2800" dirty="0" smtClean="0"/>
              <a:t>kromě vlastností, které platí v každém rovnoběžníku</a:t>
            </a:r>
            <a:r>
              <a:rPr lang="cs-CZ" sz="2400" dirty="0" smtClean="0"/>
              <a:t>/</a:t>
            </a:r>
            <a:endParaRPr lang="cs-CZ" sz="2400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57529472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Obdélník 3"/>
          <p:cNvSpPr/>
          <p:nvPr/>
        </p:nvSpPr>
        <p:spPr>
          <a:xfrm>
            <a:off x="1727684" y="836712"/>
            <a:ext cx="792088" cy="79208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88974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V lichoběžníku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13864703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Lichoběžník 3"/>
          <p:cNvSpPr/>
          <p:nvPr/>
        </p:nvSpPr>
        <p:spPr>
          <a:xfrm>
            <a:off x="4572000" y="620688"/>
            <a:ext cx="1872208" cy="792088"/>
          </a:xfrm>
          <a:prstGeom prst="trapezoid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43966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V lichoběžníku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76052327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Lichoběžník 3"/>
          <p:cNvSpPr/>
          <p:nvPr/>
        </p:nvSpPr>
        <p:spPr>
          <a:xfrm>
            <a:off x="4572000" y="620688"/>
            <a:ext cx="1872208" cy="792088"/>
          </a:xfrm>
          <a:prstGeom prst="trapezoid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48322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476672"/>
            <a:ext cx="8229600" cy="50405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Vlastnosti čtyřúhelníků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620688"/>
            <a:ext cx="8229600" cy="5937523"/>
          </a:xfrm>
        </p:spPr>
        <p:txBody>
          <a:bodyPr>
            <a:normAutofit fontScale="625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r>
              <a:rPr lang="cs-CZ" b="1" dirty="0" smtClean="0"/>
              <a:t>Čtyřúhelníky</a:t>
            </a:r>
            <a:r>
              <a:rPr lang="cs-CZ" dirty="0" smtClean="0"/>
              <a:t> -    Součet </a:t>
            </a:r>
            <a:r>
              <a:rPr lang="cs-CZ" dirty="0"/>
              <a:t>vnitřních úhlů </a:t>
            </a:r>
            <a:r>
              <a:rPr lang="cs-CZ" dirty="0" smtClean="0"/>
              <a:t>je</a:t>
            </a:r>
          </a:p>
          <a:p>
            <a:r>
              <a:rPr lang="cs-CZ" b="1" dirty="0" smtClean="0"/>
              <a:t>Rovnoběžníky</a:t>
            </a:r>
            <a:r>
              <a:rPr lang="cs-CZ" dirty="0" smtClean="0"/>
              <a:t> - Každé </a:t>
            </a:r>
            <a:r>
              <a:rPr lang="cs-CZ" dirty="0"/>
              <a:t>dvě protější strany </a:t>
            </a:r>
            <a:r>
              <a:rPr lang="cs-CZ" dirty="0" smtClean="0"/>
              <a:t>                    a</a:t>
            </a:r>
            <a:endParaRPr lang="cs-CZ" dirty="0"/>
          </a:p>
          <a:p>
            <a:pPr marL="0" lvl="0" indent="0">
              <a:buNone/>
            </a:pPr>
            <a:r>
              <a:rPr lang="cs-CZ" dirty="0" smtClean="0"/>
              <a:t>                                    Sousední </a:t>
            </a:r>
            <a:r>
              <a:rPr lang="cs-CZ" dirty="0"/>
              <a:t>úhly </a:t>
            </a:r>
            <a:endParaRPr lang="cs-CZ" dirty="0" smtClean="0"/>
          </a:p>
          <a:p>
            <a:pPr marL="0" lv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Protější úhly</a:t>
            </a:r>
            <a:endParaRPr lang="cs-CZ" dirty="0"/>
          </a:p>
          <a:p>
            <a:pPr marL="0" lvl="0" indent="0">
              <a:buNone/>
            </a:pPr>
            <a:r>
              <a:rPr lang="cs-CZ" dirty="0" smtClean="0"/>
              <a:t>                                    Úhlopříčky</a:t>
            </a:r>
            <a:endParaRPr lang="cs-CZ" dirty="0"/>
          </a:p>
          <a:p>
            <a:r>
              <a:rPr lang="cs-CZ" b="1" dirty="0" smtClean="0"/>
              <a:t>Obdélník</a:t>
            </a:r>
            <a:r>
              <a:rPr lang="cs-CZ" dirty="0" smtClean="0"/>
              <a:t> </a:t>
            </a:r>
            <a:r>
              <a:rPr lang="cs-CZ" dirty="0"/>
              <a:t>/vlastnosti navíc/</a:t>
            </a:r>
          </a:p>
          <a:p>
            <a:pPr marL="0" lvl="0" indent="0">
              <a:buNone/>
            </a:pPr>
            <a:r>
              <a:rPr lang="cs-CZ" dirty="0" smtClean="0"/>
              <a:t>                                   Všechny úhly</a:t>
            </a:r>
            <a:endParaRPr lang="cs-CZ" dirty="0"/>
          </a:p>
          <a:p>
            <a:pPr marL="0" lvl="0" indent="0">
              <a:buNone/>
            </a:pPr>
            <a:r>
              <a:rPr lang="cs-CZ" dirty="0" smtClean="0"/>
              <a:t>                                   Úhlopříčky</a:t>
            </a:r>
            <a:endParaRPr lang="cs-CZ" dirty="0"/>
          </a:p>
          <a:p>
            <a:r>
              <a:rPr lang="cs-CZ" b="1" dirty="0" smtClean="0"/>
              <a:t>Kosočtverec</a:t>
            </a:r>
            <a:r>
              <a:rPr lang="cs-CZ" dirty="0" smtClean="0"/>
              <a:t> </a:t>
            </a:r>
            <a:r>
              <a:rPr lang="cs-CZ" dirty="0"/>
              <a:t>/vlastnosti navíc/</a:t>
            </a:r>
          </a:p>
          <a:p>
            <a:pPr marL="0" lvl="0" indent="0">
              <a:buNone/>
            </a:pPr>
            <a:r>
              <a:rPr lang="cs-CZ" dirty="0" smtClean="0"/>
              <a:t>                                   Všechny strany</a:t>
            </a:r>
            <a:endParaRPr lang="cs-CZ" dirty="0"/>
          </a:p>
          <a:p>
            <a:pPr marL="0" lvl="0" indent="0">
              <a:buNone/>
            </a:pPr>
            <a:r>
              <a:rPr lang="cs-CZ" dirty="0" smtClean="0"/>
              <a:t>                                   Úhlopříčky jsou</a:t>
            </a:r>
            <a:endParaRPr lang="cs-CZ" dirty="0"/>
          </a:p>
          <a:p>
            <a:pPr marL="0" lvl="0" indent="0">
              <a:buNone/>
            </a:pPr>
            <a:r>
              <a:rPr lang="cs-CZ" dirty="0" smtClean="0"/>
              <a:t>                                   Úhlopříčky </a:t>
            </a:r>
          </a:p>
          <a:p>
            <a:pPr lvl="0"/>
            <a:r>
              <a:rPr lang="cs-CZ" b="1" dirty="0" smtClean="0"/>
              <a:t>Čtvere</a:t>
            </a:r>
            <a:r>
              <a:rPr lang="cs-CZ" dirty="0" smtClean="0"/>
              <a:t>c </a:t>
            </a:r>
            <a:r>
              <a:rPr lang="cs-CZ" dirty="0"/>
              <a:t>/vlastnosti navíc/</a:t>
            </a:r>
          </a:p>
          <a:p>
            <a:pPr marL="0" lvl="0" indent="0">
              <a:buNone/>
            </a:pPr>
            <a:r>
              <a:rPr lang="cs-CZ" dirty="0" smtClean="0"/>
              <a:t>                                   Všechny strany</a:t>
            </a:r>
            <a:endParaRPr lang="cs-CZ" dirty="0"/>
          </a:p>
          <a:p>
            <a:pPr marL="0" lvl="0" indent="0">
              <a:buNone/>
            </a:pPr>
            <a:r>
              <a:rPr lang="cs-CZ" dirty="0" smtClean="0"/>
              <a:t>                                   Všechny úhly</a:t>
            </a:r>
            <a:endParaRPr lang="cs-CZ" dirty="0"/>
          </a:p>
          <a:p>
            <a:pPr marL="0" lvl="0" indent="0">
              <a:buNone/>
            </a:pPr>
            <a:r>
              <a:rPr lang="cs-CZ" dirty="0" smtClean="0"/>
              <a:t>                                   Úhlopříčky </a:t>
            </a:r>
            <a:r>
              <a:rPr lang="cs-CZ" dirty="0"/>
              <a:t>jsou </a:t>
            </a:r>
            <a:r>
              <a:rPr lang="cs-CZ" dirty="0" smtClean="0"/>
              <a:t>              a</a:t>
            </a:r>
            <a:endParaRPr lang="cs-CZ" dirty="0"/>
          </a:p>
          <a:p>
            <a:pPr marL="0" lvl="0" indent="0">
              <a:buNone/>
            </a:pPr>
            <a:r>
              <a:rPr lang="cs-CZ" dirty="0" smtClean="0"/>
              <a:t>                                   Úhlopříčky</a:t>
            </a:r>
            <a:endParaRPr lang="cs-CZ" dirty="0"/>
          </a:p>
        </p:txBody>
      </p:sp>
      <p:sp>
        <p:nvSpPr>
          <p:cNvPr id="20" name="Vývojový diagram: ukončení 19"/>
          <p:cNvSpPr/>
          <p:nvPr/>
        </p:nvSpPr>
        <p:spPr>
          <a:xfrm>
            <a:off x="5364088" y="1268760"/>
            <a:ext cx="576064" cy="216024"/>
          </a:xfrm>
          <a:prstGeom prst="flowChartTerminator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ývojový diagram: ukončení 20"/>
          <p:cNvSpPr/>
          <p:nvPr/>
        </p:nvSpPr>
        <p:spPr>
          <a:xfrm>
            <a:off x="5292080" y="1558275"/>
            <a:ext cx="576064" cy="216024"/>
          </a:xfrm>
          <a:prstGeom prst="flowChartTerminator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ývojový diagram: ukončení 21"/>
          <p:cNvSpPr/>
          <p:nvPr/>
        </p:nvSpPr>
        <p:spPr>
          <a:xfrm>
            <a:off x="6516216" y="1556404"/>
            <a:ext cx="576064" cy="216024"/>
          </a:xfrm>
          <a:prstGeom prst="flowChartTerminator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ývojový diagram: ukončení 22"/>
          <p:cNvSpPr/>
          <p:nvPr/>
        </p:nvSpPr>
        <p:spPr>
          <a:xfrm>
            <a:off x="4101302" y="1880828"/>
            <a:ext cx="576064" cy="216024"/>
          </a:xfrm>
          <a:prstGeom prst="flowChartTerminator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Vývojový diagram: ukončení 23"/>
          <p:cNvSpPr/>
          <p:nvPr/>
        </p:nvSpPr>
        <p:spPr>
          <a:xfrm>
            <a:off x="3868154" y="2204864"/>
            <a:ext cx="576064" cy="216024"/>
          </a:xfrm>
          <a:prstGeom prst="flowChartTerminator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Vývojový diagram: ukončení 24"/>
          <p:cNvSpPr/>
          <p:nvPr/>
        </p:nvSpPr>
        <p:spPr>
          <a:xfrm>
            <a:off x="3813270" y="2492896"/>
            <a:ext cx="576064" cy="216024"/>
          </a:xfrm>
          <a:prstGeom prst="flowChartTerminator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Vývojový diagram: ukončení 25"/>
          <p:cNvSpPr/>
          <p:nvPr/>
        </p:nvSpPr>
        <p:spPr>
          <a:xfrm>
            <a:off x="3915010" y="3123278"/>
            <a:ext cx="576064" cy="216024"/>
          </a:xfrm>
          <a:prstGeom prst="flowChartTerminator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Vývojový diagram: ukončení 26"/>
          <p:cNvSpPr/>
          <p:nvPr/>
        </p:nvSpPr>
        <p:spPr>
          <a:xfrm>
            <a:off x="3607297" y="3458343"/>
            <a:ext cx="576064" cy="216024"/>
          </a:xfrm>
          <a:prstGeom prst="flowChartTerminator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Vývojový diagram: ukončení 27"/>
          <p:cNvSpPr/>
          <p:nvPr/>
        </p:nvSpPr>
        <p:spPr>
          <a:xfrm>
            <a:off x="4101302" y="4005064"/>
            <a:ext cx="576064" cy="216024"/>
          </a:xfrm>
          <a:prstGeom prst="flowChartTerminator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Vývojový diagram: ukončení 28"/>
          <p:cNvSpPr/>
          <p:nvPr/>
        </p:nvSpPr>
        <p:spPr>
          <a:xfrm>
            <a:off x="4127942" y="4365104"/>
            <a:ext cx="576064" cy="216024"/>
          </a:xfrm>
          <a:prstGeom prst="flowChartTerminator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Vývojový diagram: ukončení 29"/>
          <p:cNvSpPr/>
          <p:nvPr/>
        </p:nvSpPr>
        <p:spPr>
          <a:xfrm>
            <a:off x="3626978" y="4581128"/>
            <a:ext cx="576064" cy="216024"/>
          </a:xfrm>
          <a:prstGeom prst="flowChartTerminator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Vývojový diagram: ukončení 30"/>
          <p:cNvSpPr/>
          <p:nvPr/>
        </p:nvSpPr>
        <p:spPr>
          <a:xfrm>
            <a:off x="4156186" y="5229200"/>
            <a:ext cx="576064" cy="216024"/>
          </a:xfrm>
          <a:prstGeom prst="flowChartTerminator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Vývojový diagram: ukončení 31"/>
          <p:cNvSpPr/>
          <p:nvPr/>
        </p:nvSpPr>
        <p:spPr>
          <a:xfrm>
            <a:off x="3839910" y="5517232"/>
            <a:ext cx="576064" cy="216024"/>
          </a:xfrm>
          <a:prstGeom prst="flowChartTerminator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Vývojový diagram: ukončení 32"/>
          <p:cNvSpPr/>
          <p:nvPr/>
        </p:nvSpPr>
        <p:spPr>
          <a:xfrm>
            <a:off x="4180270" y="5807612"/>
            <a:ext cx="576064" cy="216024"/>
          </a:xfrm>
          <a:prstGeom prst="flowChartTerminator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Vývojový diagram: ukončení 33"/>
          <p:cNvSpPr/>
          <p:nvPr/>
        </p:nvSpPr>
        <p:spPr>
          <a:xfrm>
            <a:off x="5103231" y="5807612"/>
            <a:ext cx="576064" cy="216024"/>
          </a:xfrm>
          <a:prstGeom prst="flowChartTerminator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Vývojový diagram: ukončení 34"/>
          <p:cNvSpPr/>
          <p:nvPr/>
        </p:nvSpPr>
        <p:spPr>
          <a:xfrm>
            <a:off x="3604206" y="6165304"/>
            <a:ext cx="576064" cy="216024"/>
          </a:xfrm>
          <a:prstGeom prst="flowChartTerminator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9967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476672"/>
            <a:ext cx="8229600" cy="50405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Vlastnosti čtyřúhelníků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620688"/>
            <a:ext cx="8229600" cy="5937523"/>
          </a:xfrm>
        </p:spPr>
        <p:txBody>
          <a:bodyPr>
            <a:normAutofit fontScale="625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r>
              <a:rPr lang="cs-CZ" b="1" dirty="0" smtClean="0"/>
              <a:t>Čtyřúhelníky</a:t>
            </a:r>
            <a:r>
              <a:rPr lang="cs-CZ" dirty="0" smtClean="0"/>
              <a:t> -    Součet </a:t>
            </a:r>
            <a:r>
              <a:rPr lang="cs-CZ" dirty="0"/>
              <a:t>vnitřních úhlů </a:t>
            </a:r>
            <a:r>
              <a:rPr lang="cs-CZ" dirty="0">
                <a:solidFill>
                  <a:srgbClr val="FF0000"/>
                </a:solidFill>
              </a:rPr>
              <a:t>je 360°</a:t>
            </a:r>
          </a:p>
          <a:p>
            <a:r>
              <a:rPr lang="cs-CZ" b="1" dirty="0" smtClean="0"/>
              <a:t>Rovnoběžníky</a:t>
            </a:r>
            <a:r>
              <a:rPr lang="cs-CZ" dirty="0" smtClean="0"/>
              <a:t> - Každé </a:t>
            </a:r>
            <a:r>
              <a:rPr lang="cs-CZ" dirty="0"/>
              <a:t>dvě protější strany jsou </a:t>
            </a:r>
            <a:r>
              <a:rPr lang="cs-CZ" dirty="0" smtClean="0">
                <a:solidFill>
                  <a:srgbClr val="FF0000"/>
                </a:solidFill>
              </a:rPr>
              <a:t>rovnoběžné a stejně dlouhé</a:t>
            </a:r>
            <a:endParaRPr lang="cs-CZ" dirty="0">
              <a:solidFill>
                <a:srgbClr val="FF0000"/>
              </a:solidFill>
            </a:endParaRPr>
          </a:p>
          <a:p>
            <a:pPr marL="0" lvl="0" indent="0">
              <a:buNone/>
            </a:pPr>
            <a:r>
              <a:rPr lang="cs-CZ" dirty="0" smtClean="0"/>
              <a:t>		   Sousední </a:t>
            </a:r>
            <a:r>
              <a:rPr lang="cs-CZ" dirty="0"/>
              <a:t>úhly </a:t>
            </a:r>
            <a:r>
              <a:rPr lang="cs-CZ" dirty="0">
                <a:solidFill>
                  <a:srgbClr val="FF0000"/>
                </a:solidFill>
              </a:rPr>
              <a:t>dohromady měří 180°</a:t>
            </a:r>
          </a:p>
          <a:p>
            <a:pPr marL="0" lvl="0" indent="0">
              <a:buNone/>
            </a:pPr>
            <a:r>
              <a:rPr lang="cs-CZ" dirty="0" smtClean="0"/>
              <a:t>      		   Protější úhly </a:t>
            </a:r>
            <a:r>
              <a:rPr lang="cs-CZ" dirty="0" smtClean="0">
                <a:solidFill>
                  <a:srgbClr val="FF0000"/>
                </a:solidFill>
              </a:rPr>
              <a:t>jsou shodné</a:t>
            </a:r>
          </a:p>
          <a:p>
            <a:pPr marL="0" lvl="0" indent="0">
              <a:buNone/>
            </a:pPr>
            <a:r>
              <a:rPr lang="cs-CZ" dirty="0" smtClean="0"/>
              <a:t>		   Úhlopříčky </a:t>
            </a:r>
            <a:r>
              <a:rPr lang="cs-CZ" dirty="0">
                <a:solidFill>
                  <a:srgbClr val="FF0000"/>
                </a:solidFill>
              </a:rPr>
              <a:t>se navzájem </a:t>
            </a:r>
            <a:r>
              <a:rPr lang="cs-CZ" dirty="0" smtClean="0">
                <a:solidFill>
                  <a:srgbClr val="FF0000"/>
                </a:solidFill>
              </a:rPr>
              <a:t>půlí</a:t>
            </a:r>
            <a:endParaRPr lang="cs-CZ" dirty="0">
              <a:solidFill>
                <a:srgbClr val="FF0000"/>
              </a:solidFill>
            </a:endParaRPr>
          </a:p>
          <a:p>
            <a:r>
              <a:rPr lang="cs-CZ" b="1" dirty="0"/>
              <a:t>Obdélník</a:t>
            </a:r>
            <a:r>
              <a:rPr lang="cs-CZ" dirty="0"/>
              <a:t> /vlastnosti navíc/</a:t>
            </a:r>
          </a:p>
          <a:p>
            <a:pPr marL="0" lvl="0" indent="0">
              <a:buNone/>
            </a:pPr>
            <a:r>
              <a:rPr lang="cs-CZ" dirty="0" smtClean="0"/>
              <a:t>                                   Všechny </a:t>
            </a:r>
            <a:r>
              <a:rPr lang="cs-CZ" dirty="0"/>
              <a:t>úhly </a:t>
            </a:r>
            <a:r>
              <a:rPr lang="cs-CZ" dirty="0">
                <a:solidFill>
                  <a:srgbClr val="FF0000"/>
                </a:solidFill>
              </a:rPr>
              <a:t>jsou pravé</a:t>
            </a:r>
          </a:p>
          <a:p>
            <a:pPr marL="0" lvl="0" indent="0">
              <a:buNone/>
            </a:pPr>
            <a:r>
              <a:rPr lang="cs-CZ" dirty="0" smtClean="0"/>
              <a:t>                                   Úhlopříčky </a:t>
            </a:r>
            <a:r>
              <a:rPr lang="cs-CZ" dirty="0">
                <a:solidFill>
                  <a:srgbClr val="FF0000"/>
                </a:solidFill>
              </a:rPr>
              <a:t>jsou shodné</a:t>
            </a:r>
          </a:p>
          <a:p>
            <a:r>
              <a:rPr lang="cs-CZ" b="1" dirty="0"/>
              <a:t>Kosočtverec</a:t>
            </a:r>
            <a:r>
              <a:rPr lang="cs-CZ" dirty="0"/>
              <a:t> /vlastnosti navíc/</a:t>
            </a:r>
          </a:p>
          <a:p>
            <a:pPr marL="0" lvl="0" indent="0">
              <a:buNone/>
            </a:pPr>
            <a:r>
              <a:rPr lang="cs-CZ" dirty="0" smtClean="0"/>
              <a:t>                                   Všechny </a:t>
            </a:r>
            <a:r>
              <a:rPr lang="cs-CZ" dirty="0"/>
              <a:t>strany </a:t>
            </a:r>
            <a:r>
              <a:rPr lang="cs-CZ" dirty="0">
                <a:solidFill>
                  <a:srgbClr val="FF0000"/>
                </a:solidFill>
              </a:rPr>
              <a:t>jsou shodné</a:t>
            </a:r>
          </a:p>
          <a:p>
            <a:pPr marL="0" lvl="0" indent="0">
              <a:buNone/>
            </a:pPr>
            <a:r>
              <a:rPr lang="cs-CZ" dirty="0" smtClean="0"/>
              <a:t>                                   Úhlopříčky </a:t>
            </a:r>
            <a:r>
              <a:rPr lang="cs-CZ" dirty="0"/>
              <a:t>jsou </a:t>
            </a:r>
            <a:r>
              <a:rPr lang="cs-CZ" dirty="0">
                <a:solidFill>
                  <a:srgbClr val="FF0000"/>
                </a:solidFill>
              </a:rPr>
              <a:t>k sobě kolmé</a:t>
            </a:r>
          </a:p>
          <a:p>
            <a:pPr marL="0" lvl="0" indent="0">
              <a:buNone/>
            </a:pPr>
            <a:r>
              <a:rPr lang="cs-CZ" dirty="0" smtClean="0"/>
              <a:t>                                   Úhlopříčky </a:t>
            </a:r>
            <a:r>
              <a:rPr lang="cs-CZ" dirty="0">
                <a:solidFill>
                  <a:srgbClr val="FF0000"/>
                </a:solidFill>
              </a:rPr>
              <a:t>půlí úhly při vrcholech</a:t>
            </a:r>
          </a:p>
          <a:p>
            <a:r>
              <a:rPr lang="cs-CZ" b="1" dirty="0"/>
              <a:t>Čtverec</a:t>
            </a:r>
            <a:r>
              <a:rPr lang="cs-CZ" dirty="0"/>
              <a:t> /vlastnosti navíc/</a:t>
            </a:r>
          </a:p>
          <a:p>
            <a:pPr marL="0" lvl="0" indent="0">
              <a:buNone/>
            </a:pPr>
            <a:r>
              <a:rPr lang="cs-CZ" dirty="0" smtClean="0"/>
              <a:t>                                   Všechny </a:t>
            </a:r>
            <a:r>
              <a:rPr lang="cs-CZ" dirty="0"/>
              <a:t>strany </a:t>
            </a:r>
            <a:r>
              <a:rPr lang="cs-CZ" dirty="0">
                <a:solidFill>
                  <a:srgbClr val="FF0000"/>
                </a:solidFill>
              </a:rPr>
              <a:t>jsou shodné</a:t>
            </a:r>
          </a:p>
          <a:p>
            <a:pPr marL="0" lvl="0" indent="0">
              <a:buNone/>
            </a:pPr>
            <a:r>
              <a:rPr lang="cs-CZ" dirty="0" smtClean="0"/>
              <a:t>                                   Všechny </a:t>
            </a:r>
            <a:r>
              <a:rPr lang="cs-CZ" dirty="0"/>
              <a:t>úhly </a:t>
            </a:r>
            <a:r>
              <a:rPr lang="cs-CZ" dirty="0">
                <a:solidFill>
                  <a:srgbClr val="FF0000"/>
                </a:solidFill>
              </a:rPr>
              <a:t>jsou pravé</a:t>
            </a:r>
          </a:p>
          <a:p>
            <a:pPr marL="0" lvl="0" indent="0">
              <a:buNone/>
            </a:pPr>
            <a:r>
              <a:rPr lang="cs-CZ" dirty="0" smtClean="0"/>
              <a:t>                                   Úhlopříčky </a:t>
            </a:r>
            <a:r>
              <a:rPr lang="cs-CZ" dirty="0"/>
              <a:t>jsou </a:t>
            </a:r>
            <a:r>
              <a:rPr lang="cs-CZ" dirty="0" smtClean="0">
                <a:solidFill>
                  <a:srgbClr val="FF0000"/>
                </a:solidFill>
              </a:rPr>
              <a:t>shodné a k</a:t>
            </a:r>
            <a:r>
              <a:rPr lang="cs-CZ" dirty="0">
                <a:solidFill>
                  <a:srgbClr val="FF0000"/>
                </a:solidFill>
              </a:rPr>
              <a:t> sobě kolmé</a:t>
            </a:r>
          </a:p>
          <a:p>
            <a:pPr marL="0" lvl="0" indent="0">
              <a:buNone/>
            </a:pPr>
            <a:r>
              <a:rPr lang="cs-CZ" dirty="0" smtClean="0"/>
              <a:t>                                   Úhlopříčky </a:t>
            </a:r>
            <a:r>
              <a:rPr lang="cs-CZ" dirty="0">
                <a:solidFill>
                  <a:srgbClr val="FF0000"/>
                </a:solidFill>
              </a:rPr>
              <a:t>půlí úhly při </a:t>
            </a:r>
            <a:r>
              <a:rPr lang="cs-CZ" dirty="0" smtClean="0">
                <a:solidFill>
                  <a:srgbClr val="FF0000"/>
                </a:solidFill>
              </a:rPr>
              <a:t>vrcholech </a:t>
            </a:r>
            <a:endParaRPr lang="cs-CZ" dirty="0">
              <a:solidFill>
                <a:srgbClr val="FF0000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996027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63402"/>
            <a:ext cx="8229600" cy="1393390"/>
          </a:xfrm>
        </p:spPr>
        <p:txBody>
          <a:bodyPr>
            <a:normAutofit fontScale="90000"/>
          </a:bodyPr>
          <a:lstStyle/>
          <a:p>
            <a:pPr marL="274320" lvl="0" indent="-274320" algn="l">
              <a:spcBef>
                <a:spcPct val="20000"/>
              </a:spcBef>
            </a:pPr>
            <a:r>
              <a:rPr lang="cs-CZ" sz="2400" dirty="0" smtClean="0">
                <a:solidFill>
                  <a:srgbClr val="303030"/>
                </a:solidFill>
                <a:latin typeface="Times New Roman"/>
                <a:ea typeface="+mn-ea"/>
                <a:cs typeface="+mn-cs"/>
              </a:rPr>
              <a:t>    </a:t>
            </a:r>
            <a:br>
              <a:rPr lang="cs-CZ" sz="2400" dirty="0" smtClean="0">
                <a:solidFill>
                  <a:srgbClr val="303030"/>
                </a:solidFill>
                <a:latin typeface="Times New Roman"/>
                <a:ea typeface="+mn-ea"/>
                <a:cs typeface="+mn-cs"/>
              </a:rPr>
            </a:br>
            <a:r>
              <a:rPr lang="cs-CZ" sz="2400" dirty="0" smtClean="0">
                <a:solidFill>
                  <a:srgbClr val="303030"/>
                </a:solidFill>
                <a:latin typeface="Times New Roman"/>
                <a:ea typeface="+mn-ea"/>
                <a:cs typeface="+mn-cs"/>
              </a:rPr>
              <a:t/>
            </a:r>
            <a:br>
              <a:rPr lang="cs-CZ" sz="2400" dirty="0" smtClean="0">
                <a:solidFill>
                  <a:srgbClr val="303030"/>
                </a:solidFill>
                <a:latin typeface="Times New Roman"/>
                <a:ea typeface="+mn-ea"/>
                <a:cs typeface="+mn-cs"/>
              </a:rPr>
            </a:br>
            <a:r>
              <a:rPr lang="cs-CZ" sz="2400" dirty="0" smtClean="0">
                <a:solidFill>
                  <a:srgbClr val="303030"/>
                </a:solidFill>
                <a:latin typeface="Times New Roman"/>
                <a:ea typeface="+mn-ea"/>
                <a:cs typeface="+mn-cs"/>
              </a:rPr>
              <a:t> </a:t>
            </a:r>
            <a:r>
              <a:rPr lang="cs-CZ" sz="2700" dirty="0" smtClean="0">
                <a:solidFill>
                  <a:srgbClr val="303030"/>
                </a:solidFill>
                <a:latin typeface="Times New Roman"/>
                <a:ea typeface="+mn-ea"/>
                <a:cs typeface="+mn-cs"/>
              </a:rPr>
              <a:t>Proveď pozorně </a:t>
            </a:r>
            <a:r>
              <a:rPr lang="cs-CZ" sz="2700" dirty="0">
                <a:solidFill>
                  <a:srgbClr val="303030"/>
                </a:solidFill>
                <a:latin typeface="Times New Roman"/>
                <a:ea typeface="+mn-ea"/>
                <a:cs typeface="+mn-cs"/>
              </a:rPr>
              <a:t>náčrt a rozbor  úloh</a:t>
            </a:r>
            <a:r>
              <a:rPr lang="cs-CZ" sz="2400" i="1" dirty="0" smtClean="0">
                <a:solidFill>
                  <a:srgbClr val="303030"/>
                </a:solidFill>
                <a:latin typeface="Times New Roman"/>
                <a:ea typeface="+mn-ea"/>
                <a:cs typeface="+mn-cs"/>
              </a:rPr>
              <a:t>.                          </a:t>
            </a:r>
            <a:r>
              <a:rPr lang="cs-CZ" sz="2400" i="1" dirty="0">
                <a:solidFill>
                  <a:srgbClr val="303030"/>
                </a:solidFill>
                <a:latin typeface="Times New Roman"/>
                <a:ea typeface="+mn-ea"/>
                <a:cs typeface="+mn-cs"/>
              </a:rPr>
              <a:t/>
            </a:r>
            <a:br>
              <a:rPr lang="cs-CZ" sz="2400" i="1" dirty="0">
                <a:solidFill>
                  <a:srgbClr val="303030"/>
                </a:solidFill>
                <a:latin typeface="Times New Roman"/>
                <a:ea typeface="+mn-ea"/>
                <a:cs typeface="+mn-cs"/>
              </a:rPr>
            </a:br>
            <a:r>
              <a:rPr lang="cs-CZ" sz="2400" i="1" dirty="0" smtClean="0">
                <a:solidFill>
                  <a:srgbClr val="303030"/>
                </a:solidFill>
                <a:latin typeface="Times New Roman"/>
                <a:ea typeface="+mn-ea"/>
                <a:cs typeface="+mn-cs"/>
              </a:rPr>
              <a:t>/Dobře si uvědom </a:t>
            </a:r>
            <a:r>
              <a:rPr lang="cs-CZ" sz="2400" i="1" dirty="0">
                <a:solidFill>
                  <a:srgbClr val="303030"/>
                </a:solidFill>
                <a:latin typeface="Times New Roman"/>
                <a:ea typeface="+mn-ea"/>
                <a:cs typeface="+mn-cs"/>
              </a:rPr>
              <a:t>vlastnosti </a:t>
            </a:r>
            <a:r>
              <a:rPr lang="cs-CZ" sz="2400" i="1" dirty="0" smtClean="0">
                <a:solidFill>
                  <a:srgbClr val="303030"/>
                </a:solidFill>
                <a:latin typeface="Times New Roman"/>
                <a:ea typeface="+mn-ea"/>
                <a:cs typeface="+mn-cs"/>
              </a:rPr>
              <a:t>čtyřúhelníků/</a:t>
            </a:r>
            <a:r>
              <a:rPr lang="cs-CZ" sz="2400" i="1" dirty="0">
                <a:solidFill>
                  <a:srgbClr val="303030"/>
                </a:solidFill>
                <a:latin typeface="Times New Roman"/>
                <a:ea typeface="+mn-ea"/>
                <a:cs typeface="+mn-cs"/>
              </a:rPr>
              <a:t/>
            </a:r>
            <a:br>
              <a:rPr lang="cs-CZ" sz="2400" i="1" dirty="0">
                <a:solidFill>
                  <a:srgbClr val="303030"/>
                </a:solidFill>
                <a:latin typeface="Times New Roman"/>
                <a:ea typeface="+mn-ea"/>
                <a:cs typeface="+mn-cs"/>
              </a:rPr>
            </a:br>
            <a:endParaRPr lang="cs-CZ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988840"/>
            <a:ext cx="8229600" cy="4093915"/>
          </a:xfrm>
        </p:spPr>
        <p:txBody>
          <a:bodyPr/>
          <a:lstStyle/>
          <a:p>
            <a:r>
              <a:rPr lang="cs-CZ" dirty="0"/>
              <a:t>1</a:t>
            </a:r>
            <a:r>
              <a:rPr lang="cs-CZ" dirty="0" smtClean="0"/>
              <a:t>) Sestroj kosodélník MNOP, pro který platí:           │OP│= 6,5 cm, │NO│= 4 cm, │ &lt; MNO </a:t>
            </a:r>
            <a:r>
              <a:rPr lang="cs-CZ" dirty="0"/>
              <a:t>│</a:t>
            </a:r>
            <a:r>
              <a:rPr lang="cs-CZ" dirty="0" smtClean="0"/>
              <a:t>= 110°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2) </a:t>
            </a:r>
            <a:r>
              <a:rPr lang="cs-CZ" dirty="0"/>
              <a:t>Sestroj kosodélník ABCD  se stranou a = 6 cm, úhlopříčkou AC délky 7 cm a úhlopříčkou BD </a:t>
            </a:r>
            <a:r>
              <a:rPr lang="cs-CZ" dirty="0" smtClean="0"/>
              <a:t>délky </a:t>
            </a:r>
            <a:r>
              <a:rPr lang="cs-CZ" dirty="0"/>
              <a:t>9 cm.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Oblouk 4"/>
          <p:cNvSpPr/>
          <p:nvPr/>
        </p:nvSpPr>
        <p:spPr>
          <a:xfrm rot="2961778">
            <a:off x="5695768" y="2528528"/>
            <a:ext cx="480045" cy="436697"/>
          </a:xfrm>
          <a:prstGeom prst="arc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67396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latin typeface="+mn-lt"/>
              </a:rPr>
              <a:t>1.  Umíš vypočítat velikost úhlu při vrcholu O</a:t>
            </a:r>
            <a:r>
              <a:rPr lang="cs-CZ" sz="2800" b="1" dirty="0" smtClean="0">
                <a:latin typeface="+mn-lt"/>
              </a:rPr>
              <a:t>?</a:t>
            </a:r>
            <a:endParaRPr lang="cs-CZ" sz="2800" b="1" dirty="0">
              <a:latin typeface="+mn-lt"/>
            </a:endParaRPr>
          </a:p>
        </p:txBody>
      </p:sp>
      <p:cxnSp>
        <p:nvCxnSpPr>
          <p:cNvPr id="6" name="Přímá spojnice 5"/>
          <p:cNvCxnSpPr/>
          <p:nvPr/>
        </p:nvCxnSpPr>
        <p:spPr>
          <a:xfrm flipH="1">
            <a:off x="1907704" y="1628800"/>
            <a:ext cx="792088" cy="172819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699792" y="1628800"/>
            <a:ext cx="3240360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1907704" y="3356992"/>
            <a:ext cx="33843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V="1">
            <a:off x="5292080" y="1628800"/>
            <a:ext cx="648072" cy="1728192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2646603" y="1161185"/>
            <a:ext cx="36650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675454" y="3501008"/>
            <a:ext cx="3898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107349" y="3409312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764463" y="1161185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</a:t>
            </a:r>
            <a:endParaRPr lang="cs-CZ" dirty="0"/>
          </a:p>
        </p:txBody>
      </p:sp>
      <p:sp>
        <p:nvSpPr>
          <p:cNvPr id="22" name="Oblouk 21"/>
          <p:cNvSpPr/>
          <p:nvPr/>
        </p:nvSpPr>
        <p:spPr>
          <a:xfrm rot="17396049">
            <a:off x="4814667" y="3043808"/>
            <a:ext cx="914400" cy="914400"/>
          </a:xfrm>
          <a:prstGeom prst="arc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extovéPole 22"/>
          <p:cNvSpPr txBox="1"/>
          <p:nvPr/>
        </p:nvSpPr>
        <p:spPr>
          <a:xfrm>
            <a:off x="4319971" y="1161185"/>
            <a:ext cx="9518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6,5 cm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857552" y="2420701"/>
            <a:ext cx="6868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 cm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4488088" y="2652799"/>
            <a:ext cx="6559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110°</a:t>
            </a:r>
            <a:endParaRPr lang="cs-CZ" dirty="0"/>
          </a:p>
        </p:txBody>
      </p:sp>
      <p:sp>
        <p:nvSpPr>
          <p:cNvPr id="28" name="Oblouk 27"/>
          <p:cNvSpPr/>
          <p:nvPr/>
        </p:nvSpPr>
        <p:spPr>
          <a:xfrm rot="12249060">
            <a:off x="5482952" y="1345851"/>
            <a:ext cx="914400" cy="914400"/>
          </a:xfrm>
          <a:prstGeom prst="arc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4982779" y="1803049"/>
            <a:ext cx="4759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?°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6300575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latin typeface="+mn-lt"/>
              </a:rPr>
              <a:t>2.  Umíš určit rozměry trojúhelníku ABS?</a:t>
            </a:r>
            <a:endParaRPr lang="cs-CZ" sz="2400" dirty="0">
              <a:latin typeface="+mn-lt"/>
            </a:endParaRPr>
          </a:p>
        </p:txBody>
      </p:sp>
      <p:cxnSp>
        <p:nvCxnSpPr>
          <p:cNvPr id="5" name="Přímá spojnice 4"/>
          <p:cNvCxnSpPr/>
          <p:nvPr/>
        </p:nvCxnSpPr>
        <p:spPr>
          <a:xfrm flipH="1">
            <a:off x="1835696" y="1988840"/>
            <a:ext cx="648072" cy="122413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2483768" y="1988840"/>
            <a:ext cx="309634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H="1">
            <a:off x="5004048" y="1988840"/>
            <a:ext cx="576064" cy="122413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1835696" y="3212976"/>
            <a:ext cx="3168352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2483768" y="1988840"/>
            <a:ext cx="2520280" cy="122413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 flipV="1">
            <a:off x="1835696" y="1988840"/>
            <a:ext cx="3744416" cy="122413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1563994" y="3336032"/>
            <a:ext cx="37061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A</a:t>
            </a:r>
            <a:endParaRPr lang="cs-CZ" sz="20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004048" y="3336032"/>
            <a:ext cx="35618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B</a:t>
            </a:r>
            <a:endParaRPr lang="cs-CZ" sz="20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724128" y="1619508"/>
            <a:ext cx="35618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C</a:t>
            </a:r>
            <a:endParaRPr lang="cs-CZ" sz="20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391402" y="1619508"/>
            <a:ext cx="37061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D</a:t>
            </a:r>
            <a:endParaRPr lang="cs-CZ" sz="20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419872" y="2672640"/>
            <a:ext cx="39468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S</a:t>
            </a:r>
            <a:endParaRPr lang="cs-CZ" sz="20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389962" y="3262392"/>
            <a:ext cx="111788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a =6 cm</a:t>
            </a:r>
            <a:endParaRPr lang="cs-CZ" sz="20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2474725" y="2148618"/>
            <a:ext cx="8353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9 cm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4644008" y="2273148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7 cm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831372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596</TotalTime>
  <Words>511</Words>
  <Application>Microsoft Office PowerPoint</Application>
  <PresentationFormat>Předvádění na obrazovce (4:3)</PresentationFormat>
  <Paragraphs>147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Motiv systému Office</vt:lpstr>
      <vt:lpstr>  </vt:lpstr>
      <vt:lpstr>Prezentace aplikace PowerPoint</vt:lpstr>
      <vt:lpstr>Vlastnosti čtyřúhelníků</vt:lpstr>
      <vt:lpstr>Čtyřúhelníky</vt:lpstr>
      <vt:lpstr>Čtyřúhelníky</vt:lpstr>
      <vt:lpstr>Prezentace aplikace PowerPoint</vt:lpstr>
      <vt:lpstr>Prezentace aplikace PowerPoint</vt:lpstr>
      <vt:lpstr>V obdélníku   /vlastnosti navíc kromě vlastností,          které platí v každém rovnoběžníku/</vt:lpstr>
      <vt:lpstr>V obdélníku   /vlastnosti navíc kromě vlastností,          které platí v každém rovnoběžníku/</vt:lpstr>
      <vt:lpstr>V kosočtverci /vlastnosti navíc, kromě vlastností,        které platí v každém rovnoběžníku/</vt:lpstr>
      <vt:lpstr>V kosočtverci /vlastnosti navíc, kromě vlastností,        které platí v každém rovnoběžníku/</vt:lpstr>
      <vt:lpstr>Ve čtverci /vlastnosti navíc, kromě vlastností, které platí v každém rovnoběžníku/</vt:lpstr>
      <vt:lpstr>Ve čtverci /vlastnosti navíc, kromě vlastností, které platí v každém rovnoběžníku/</vt:lpstr>
      <vt:lpstr>V lichoběžníku</vt:lpstr>
      <vt:lpstr>V lichoběžníku</vt:lpstr>
      <vt:lpstr>Vlastnosti čtyřúhelníků</vt:lpstr>
      <vt:lpstr>Vlastnosti čtyřúhelníků</vt:lpstr>
      <vt:lpstr>       Proveď pozorně náčrt a rozbor  úloh.                           /Dobře si uvědom vlastnosti čtyřúhelníků/ </vt:lpstr>
      <vt:lpstr>1.  Umíš vypočítat velikost úhlu při vrcholu O?</vt:lpstr>
      <vt:lpstr>2.  Umíš určit rozměry trojúhelníku ABS?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Vlastnosti čtyřúhelníků</dc:title>
  <dc:creator>mrkackovav</dc:creator>
  <cp:lastModifiedBy>mrkackovav</cp:lastModifiedBy>
  <cp:revision>63</cp:revision>
  <dcterms:created xsi:type="dcterms:W3CDTF">2012-09-06T19:51:26Z</dcterms:created>
  <dcterms:modified xsi:type="dcterms:W3CDTF">2012-12-01T22:39:29Z</dcterms:modified>
</cp:coreProperties>
</file>