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22"/>
  </p:notesMasterIdLst>
  <p:sldIdLst>
    <p:sldId id="257" r:id="rId2"/>
    <p:sldId id="258" r:id="rId3"/>
    <p:sldId id="274" r:id="rId4"/>
    <p:sldId id="275" r:id="rId5"/>
    <p:sldId id="259" r:id="rId6"/>
    <p:sldId id="276" r:id="rId7"/>
    <p:sldId id="280" r:id="rId8"/>
    <p:sldId id="277" r:id="rId9"/>
    <p:sldId id="279" r:id="rId10"/>
    <p:sldId id="281" r:id="rId11"/>
    <p:sldId id="282" r:id="rId12"/>
    <p:sldId id="278" r:id="rId13"/>
    <p:sldId id="283" r:id="rId14"/>
    <p:sldId id="284" r:id="rId15"/>
    <p:sldId id="285" r:id="rId16"/>
    <p:sldId id="287" r:id="rId17"/>
    <p:sldId id="286" r:id="rId18"/>
    <p:sldId id="288" r:id="rId19"/>
    <p:sldId id="289" r:id="rId20"/>
    <p:sldId id="273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97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AB6ED7-9C10-4F58-8518-DF4133511E6F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1BB2797-68BE-4FFC-8BAB-2693959F1F6D}">
      <dgm:prSet/>
      <dgm:spPr/>
      <dgm:t>
        <a:bodyPr/>
        <a:lstStyle/>
        <a:p>
          <a:pPr algn="ctr" rtl="0"/>
          <a:r>
            <a:rPr lang="cs-CZ" smtClean="0"/>
            <a:t>občanský zákoník (od 1. 1. 2014)</a:t>
          </a:r>
          <a:endParaRPr lang="cs-CZ"/>
        </a:p>
      </dgm:t>
    </dgm:pt>
    <dgm:pt modelId="{F4AC7E66-CA50-4F28-B88D-907BDB020153}" type="parTrans" cxnId="{FFE2D587-6AFD-4682-A54B-4616A3845B43}">
      <dgm:prSet/>
      <dgm:spPr/>
      <dgm:t>
        <a:bodyPr/>
        <a:lstStyle/>
        <a:p>
          <a:endParaRPr lang="cs-CZ"/>
        </a:p>
      </dgm:t>
    </dgm:pt>
    <dgm:pt modelId="{426DD472-8A4F-4D0C-A164-519216AE1D52}" type="sibTrans" cxnId="{FFE2D587-6AFD-4682-A54B-4616A3845B43}">
      <dgm:prSet/>
      <dgm:spPr/>
      <dgm:t>
        <a:bodyPr/>
        <a:lstStyle/>
        <a:p>
          <a:endParaRPr lang="cs-CZ"/>
        </a:p>
      </dgm:t>
    </dgm:pt>
    <dgm:pt modelId="{F4AE1554-9F84-4A51-B115-6D318AD6B2FE}">
      <dgm:prSet/>
      <dgm:spPr/>
      <dgm:t>
        <a:bodyPr/>
        <a:lstStyle/>
        <a:p>
          <a:pPr algn="ctr" rtl="0"/>
          <a:r>
            <a:rPr lang="cs-CZ" smtClean="0"/>
            <a:t>zákon o sociálně-právní ochraně dětí</a:t>
          </a:r>
          <a:endParaRPr lang="cs-CZ"/>
        </a:p>
      </dgm:t>
    </dgm:pt>
    <dgm:pt modelId="{638C6A72-AC32-4F69-ABCE-E6B36252B0EF}" type="parTrans" cxnId="{ABD51240-CAA9-4C1D-BED5-D393F819747E}">
      <dgm:prSet/>
      <dgm:spPr/>
      <dgm:t>
        <a:bodyPr/>
        <a:lstStyle/>
        <a:p>
          <a:endParaRPr lang="cs-CZ"/>
        </a:p>
      </dgm:t>
    </dgm:pt>
    <dgm:pt modelId="{67BFBF1D-8820-4DF4-B4B0-6DD18BB2B927}" type="sibTrans" cxnId="{ABD51240-CAA9-4C1D-BED5-D393F819747E}">
      <dgm:prSet/>
      <dgm:spPr/>
      <dgm:t>
        <a:bodyPr/>
        <a:lstStyle/>
        <a:p>
          <a:endParaRPr lang="cs-CZ"/>
        </a:p>
      </dgm:t>
    </dgm:pt>
    <dgm:pt modelId="{40F0F042-BA4F-4425-91BB-AE34CB518DB3}">
      <dgm:prSet/>
      <dgm:spPr/>
      <dgm:t>
        <a:bodyPr/>
        <a:lstStyle/>
        <a:p>
          <a:pPr algn="ctr" rtl="0"/>
          <a:r>
            <a:rPr lang="cs-CZ" smtClean="0"/>
            <a:t>zákon o rodině (do 1. 1. 2014)</a:t>
          </a:r>
          <a:endParaRPr lang="cs-CZ"/>
        </a:p>
      </dgm:t>
    </dgm:pt>
    <dgm:pt modelId="{21D08763-FF25-40C2-AA3B-495A9D843A54}" type="parTrans" cxnId="{F9375C2F-3656-436C-B8F7-FA03C4FE64B3}">
      <dgm:prSet/>
      <dgm:spPr/>
      <dgm:t>
        <a:bodyPr/>
        <a:lstStyle/>
        <a:p>
          <a:endParaRPr lang="cs-CZ"/>
        </a:p>
      </dgm:t>
    </dgm:pt>
    <dgm:pt modelId="{56C0A380-E14D-4CE3-B593-5B211EACD42C}" type="sibTrans" cxnId="{F9375C2F-3656-436C-B8F7-FA03C4FE64B3}">
      <dgm:prSet/>
      <dgm:spPr/>
      <dgm:t>
        <a:bodyPr/>
        <a:lstStyle/>
        <a:p>
          <a:endParaRPr lang="cs-CZ"/>
        </a:p>
      </dgm:t>
    </dgm:pt>
    <dgm:pt modelId="{75D5868F-504B-4FBF-A63D-652AB3F04E92}" type="pres">
      <dgm:prSet presAssocID="{4EAB6ED7-9C10-4F58-8518-DF4133511E6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22AB313-29AE-4A73-BF63-5360E2FB8F78}" type="pres">
      <dgm:prSet presAssocID="{71BB2797-68BE-4FFC-8BAB-2693959F1F6D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27E9D69-480C-4C74-BC59-073CB7DE1252}" type="pres">
      <dgm:prSet presAssocID="{426DD472-8A4F-4D0C-A164-519216AE1D52}" presName="spacer" presStyleCnt="0"/>
      <dgm:spPr/>
    </dgm:pt>
    <dgm:pt modelId="{42020B22-01A8-4FB1-AF01-1B1BF46D49CC}" type="pres">
      <dgm:prSet presAssocID="{F4AE1554-9F84-4A51-B115-6D318AD6B2FE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B608E76-008D-4AA2-A775-9FDA1FBB0928}" type="pres">
      <dgm:prSet presAssocID="{67BFBF1D-8820-4DF4-B4B0-6DD18BB2B927}" presName="spacer" presStyleCnt="0"/>
      <dgm:spPr/>
    </dgm:pt>
    <dgm:pt modelId="{BFF774B4-B5F8-4812-B070-840B939E3D01}" type="pres">
      <dgm:prSet presAssocID="{40F0F042-BA4F-4425-91BB-AE34CB518DB3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133ABD2-E357-40B7-9DC9-5B5F01DA7B36}" type="presOf" srcId="{71BB2797-68BE-4FFC-8BAB-2693959F1F6D}" destId="{022AB313-29AE-4A73-BF63-5360E2FB8F78}" srcOrd="0" destOrd="0" presId="urn:microsoft.com/office/officeart/2005/8/layout/vList2"/>
    <dgm:cxn modelId="{ABD51240-CAA9-4C1D-BED5-D393F819747E}" srcId="{4EAB6ED7-9C10-4F58-8518-DF4133511E6F}" destId="{F4AE1554-9F84-4A51-B115-6D318AD6B2FE}" srcOrd="1" destOrd="0" parTransId="{638C6A72-AC32-4F69-ABCE-E6B36252B0EF}" sibTransId="{67BFBF1D-8820-4DF4-B4B0-6DD18BB2B927}"/>
    <dgm:cxn modelId="{FFE2D587-6AFD-4682-A54B-4616A3845B43}" srcId="{4EAB6ED7-9C10-4F58-8518-DF4133511E6F}" destId="{71BB2797-68BE-4FFC-8BAB-2693959F1F6D}" srcOrd="0" destOrd="0" parTransId="{F4AC7E66-CA50-4F28-B88D-907BDB020153}" sibTransId="{426DD472-8A4F-4D0C-A164-519216AE1D52}"/>
    <dgm:cxn modelId="{0651574D-C6B1-4CE9-83EA-DB371A6F338A}" type="presOf" srcId="{F4AE1554-9F84-4A51-B115-6D318AD6B2FE}" destId="{42020B22-01A8-4FB1-AF01-1B1BF46D49CC}" srcOrd="0" destOrd="0" presId="urn:microsoft.com/office/officeart/2005/8/layout/vList2"/>
    <dgm:cxn modelId="{FFC102C1-91FB-4C5E-B352-6B1C5550D090}" type="presOf" srcId="{40F0F042-BA4F-4425-91BB-AE34CB518DB3}" destId="{BFF774B4-B5F8-4812-B070-840B939E3D01}" srcOrd="0" destOrd="0" presId="urn:microsoft.com/office/officeart/2005/8/layout/vList2"/>
    <dgm:cxn modelId="{72A48DAB-BC47-493F-9705-E99D28222962}" type="presOf" srcId="{4EAB6ED7-9C10-4F58-8518-DF4133511E6F}" destId="{75D5868F-504B-4FBF-A63D-652AB3F04E92}" srcOrd="0" destOrd="0" presId="urn:microsoft.com/office/officeart/2005/8/layout/vList2"/>
    <dgm:cxn modelId="{F9375C2F-3656-436C-B8F7-FA03C4FE64B3}" srcId="{4EAB6ED7-9C10-4F58-8518-DF4133511E6F}" destId="{40F0F042-BA4F-4425-91BB-AE34CB518DB3}" srcOrd="2" destOrd="0" parTransId="{21D08763-FF25-40C2-AA3B-495A9D843A54}" sibTransId="{56C0A380-E14D-4CE3-B593-5B211EACD42C}"/>
    <dgm:cxn modelId="{A0FB8262-5D1C-49A2-9F42-ECBF70CE5ABA}" type="presParOf" srcId="{75D5868F-504B-4FBF-A63D-652AB3F04E92}" destId="{022AB313-29AE-4A73-BF63-5360E2FB8F78}" srcOrd="0" destOrd="0" presId="urn:microsoft.com/office/officeart/2005/8/layout/vList2"/>
    <dgm:cxn modelId="{AB945D73-05CD-4D06-A5B1-8BFBEA0ED12B}" type="presParOf" srcId="{75D5868F-504B-4FBF-A63D-652AB3F04E92}" destId="{127E9D69-480C-4C74-BC59-073CB7DE1252}" srcOrd="1" destOrd="0" presId="urn:microsoft.com/office/officeart/2005/8/layout/vList2"/>
    <dgm:cxn modelId="{CB890D18-CE91-40BC-836E-0EA4C141BAD1}" type="presParOf" srcId="{75D5868F-504B-4FBF-A63D-652AB3F04E92}" destId="{42020B22-01A8-4FB1-AF01-1B1BF46D49CC}" srcOrd="2" destOrd="0" presId="urn:microsoft.com/office/officeart/2005/8/layout/vList2"/>
    <dgm:cxn modelId="{B25EC2C3-328A-47AA-9A49-3F3ED0D2FBAC}" type="presParOf" srcId="{75D5868F-504B-4FBF-A63D-652AB3F04E92}" destId="{AB608E76-008D-4AA2-A775-9FDA1FBB0928}" srcOrd="3" destOrd="0" presId="urn:microsoft.com/office/officeart/2005/8/layout/vList2"/>
    <dgm:cxn modelId="{F038F37A-0582-4EEE-A134-F099ED23BFB3}" type="presParOf" srcId="{75D5868F-504B-4FBF-A63D-652AB3F04E92}" destId="{BFF774B4-B5F8-4812-B070-840B939E3D0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A5341EF-6BE8-41EE-B68F-3AD39B40F086}" type="doc">
      <dgm:prSet loTypeId="urn:microsoft.com/office/officeart/2005/8/layout/radial1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7364396-3529-4514-A4B9-5044C65D6F65}">
      <dgm:prSet custT="1"/>
      <dgm:spPr/>
      <dgm:t>
        <a:bodyPr/>
        <a:lstStyle/>
        <a:p>
          <a:pPr rtl="0"/>
          <a:r>
            <a:rPr lang="cs-CZ" sz="1400" b="1" smtClean="0"/>
            <a:t>PŘEDMĚT RODINNÉHO PRÁVA</a:t>
          </a:r>
          <a:endParaRPr lang="cs-CZ" sz="1400" b="1"/>
        </a:p>
      </dgm:t>
    </dgm:pt>
    <dgm:pt modelId="{DD2D2F9F-F946-4AE1-B7A7-142EDD5B59EA}" type="parTrans" cxnId="{63C04479-9D8C-42C2-A48B-F3D4A1295411}">
      <dgm:prSet/>
      <dgm:spPr/>
      <dgm:t>
        <a:bodyPr/>
        <a:lstStyle/>
        <a:p>
          <a:endParaRPr lang="cs-CZ"/>
        </a:p>
      </dgm:t>
    </dgm:pt>
    <dgm:pt modelId="{F7F2D932-82EB-43B3-A48A-3A398A5E79F8}" type="sibTrans" cxnId="{63C04479-9D8C-42C2-A48B-F3D4A1295411}">
      <dgm:prSet/>
      <dgm:spPr/>
      <dgm:t>
        <a:bodyPr/>
        <a:lstStyle/>
        <a:p>
          <a:endParaRPr lang="cs-CZ"/>
        </a:p>
      </dgm:t>
    </dgm:pt>
    <dgm:pt modelId="{60C1737B-B5C6-4A65-BE62-FDF84F6A9DC9}">
      <dgm:prSet/>
      <dgm:spPr/>
      <dgm:t>
        <a:bodyPr/>
        <a:lstStyle/>
        <a:p>
          <a:pPr rtl="0"/>
          <a:r>
            <a:rPr lang="cs-CZ" smtClean="0"/>
            <a:t>manželství</a:t>
          </a:r>
          <a:endParaRPr lang="cs-CZ"/>
        </a:p>
      </dgm:t>
    </dgm:pt>
    <dgm:pt modelId="{906119E0-73F8-49F9-9071-BBDE2B5AF39E}" type="parTrans" cxnId="{73CD71C4-C028-4EDD-9CB8-FAF1C7FEABCD}">
      <dgm:prSet/>
      <dgm:spPr/>
      <dgm:t>
        <a:bodyPr/>
        <a:lstStyle/>
        <a:p>
          <a:endParaRPr lang="cs-CZ"/>
        </a:p>
      </dgm:t>
    </dgm:pt>
    <dgm:pt modelId="{BCD9BED8-A327-4F24-9C7A-3A772ED22D3F}" type="sibTrans" cxnId="{73CD71C4-C028-4EDD-9CB8-FAF1C7FEABCD}">
      <dgm:prSet/>
      <dgm:spPr/>
      <dgm:t>
        <a:bodyPr/>
        <a:lstStyle/>
        <a:p>
          <a:endParaRPr lang="cs-CZ"/>
        </a:p>
      </dgm:t>
    </dgm:pt>
    <dgm:pt modelId="{144A94CC-9420-4EB7-9BDB-580D395B68CF}">
      <dgm:prSet/>
      <dgm:spPr/>
      <dgm:t>
        <a:bodyPr/>
        <a:lstStyle/>
        <a:p>
          <a:pPr rtl="0"/>
          <a:r>
            <a:rPr lang="cs-CZ" smtClean="0"/>
            <a:t>vztahy mezi </a:t>
          </a:r>
          <a:r>
            <a:rPr lang="cs-CZ" smtClean="0"/>
            <a:t>rodiči a dětmi</a:t>
          </a:r>
          <a:endParaRPr lang="cs-CZ"/>
        </a:p>
      </dgm:t>
    </dgm:pt>
    <dgm:pt modelId="{066E6E42-3E46-49B3-9E1E-6BC4A656F273}" type="parTrans" cxnId="{41962426-0E72-4042-B92B-91AD2E0D6E12}">
      <dgm:prSet/>
      <dgm:spPr/>
      <dgm:t>
        <a:bodyPr/>
        <a:lstStyle/>
        <a:p>
          <a:endParaRPr lang="cs-CZ"/>
        </a:p>
      </dgm:t>
    </dgm:pt>
    <dgm:pt modelId="{C57EA660-EB46-4627-8BF2-253DC36B5D18}" type="sibTrans" cxnId="{41962426-0E72-4042-B92B-91AD2E0D6E12}">
      <dgm:prSet/>
      <dgm:spPr/>
      <dgm:t>
        <a:bodyPr/>
        <a:lstStyle/>
        <a:p>
          <a:endParaRPr lang="cs-CZ"/>
        </a:p>
      </dgm:t>
    </dgm:pt>
    <dgm:pt modelId="{046DEF50-FBFD-4D64-94E6-66D1C26211B4}">
      <dgm:prSet/>
      <dgm:spPr/>
      <dgm:t>
        <a:bodyPr/>
        <a:lstStyle/>
        <a:p>
          <a:pPr rtl="0"/>
          <a:r>
            <a:rPr lang="cs-CZ" smtClean="0"/>
            <a:t>vztahy mezi dalšími příbuznými</a:t>
          </a:r>
          <a:endParaRPr lang="cs-CZ"/>
        </a:p>
      </dgm:t>
    </dgm:pt>
    <dgm:pt modelId="{5050BA7C-7EDE-48A3-9885-8DCEA7929ACA}" type="parTrans" cxnId="{7138EEB6-1A24-491F-A4E9-F281B3CD5A0A}">
      <dgm:prSet/>
      <dgm:spPr/>
      <dgm:t>
        <a:bodyPr/>
        <a:lstStyle/>
        <a:p>
          <a:endParaRPr lang="cs-CZ"/>
        </a:p>
      </dgm:t>
    </dgm:pt>
    <dgm:pt modelId="{64FA058E-6717-4CA4-B885-84074287F914}" type="sibTrans" cxnId="{7138EEB6-1A24-491F-A4E9-F281B3CD5A0A}">
      <dgm:prSet/>
      <dgm:spPr/>
      <dgm:t>
        <a:bodyPr/>
        <a:lstStyle/>
        <a:p>
          <a:endParaRPr lang="cs-CZ"/>
        </a:p>
      </dgm:t>
    </dgm:pt>
    <dgm:pt modelId="{AA9E27CB-8386-4423-A7B9-C35A0CC00781}">
      <dgm:prSet/>
      <dgm:spPr/>
      <dgm:t>
        <a:bodyPr/>
        <a:lstStyle/>
        <a:p>
          <a:pPr rtl="0"/>
          <a:r>
            <a:rPr lang="cs-CZ" smtClean="0"/>
            <a:t>vztahy při náhradní rodinné péči</a:t>
          </a:r>
          <a:endParaRPr lang="cs-CZ"/>
        </a:p>
      </dgm:t>
    </dgm:pt>
    <dgm:pt modelId="{703FF7C1-4627-40A6-A49C-D508321B6FFA}" type="parTrans" cxnId="{4D62569D-5074-4A44-82C1-A51A4D399363}">
      <dgm:prSet/>
      <dgm:spPr/>
      <dgm:t>
        <a:bodyPr/>
        <a:lstStyle/>
        <a:p>
          <a:endParaRPr lang="cs-CZ"/>
        </a:p>
      </dgm:t>
    </dgm:pt>
    <dgm:pt modelId="{5617185B-A4CC-4B90-B80F-67DCEC633F67}" type="sibTrans" cxnId="{4D62569D-5074-4A44-82C1-A51A4D399363}">
      <dgm:prSet/>
      <dgm:spPr/>
      <dgm:t>
        <a:bodyPr/>
        <a:lstStyle/>
        <a:p>
          <a:endParaRPr lang="cs-CZ"/>
        </a:p>
      </dgm:t>
    </dgm:pt>
    <dgm:pt modelId="{3BD40CBC-50CF-42AA-A027-E73E9B5236CD}">
      <dgm:prSet/>
      <dgm:spPr/>
      <dgm:t>
        <a:bodyPr/>
        <a:lstStyle/>
        <a:p>
          <a:pPr rtl="0"/>
          <a:r>
            <a:rPr lang="cs-CZ" smtClean="0"/>
            <a:t>vztahy při sociálně-právní ochraně dětí</a:t>
          </a:r>
          <a:endParaRPr lang="cs-CZ"/>
        </a:p>
      </dgm:t>
    </dgm:pt>
    <dgm:pt modelId="{0734BD88-3CEC-4706-878D-0926480187F9}" type="parTrans" cxnId="{F7058F35-A84E-4EE9-9AF6-743728FFFB0E}">
      <dgm:prSet/>
      <dgm:spPr/>
      <dgm:t>
        <a:bodyPr/>
        <a:lstStyle/>
        <a:p>
          <a:endParaRPr lang="cs-CZ"/>
        </a:p>
      </dgm:t>
    </dgm:pt>
    <dgm:pt modelId="{FA9A0B3F-FD59-43FF-A731-F5E60E94E432}" type="sibTrans" cxnId="{F7058F35-A84E-4EE9-9AF6-743728FFFB0E}">
      <dgm:prSet/>
      <dgm:spPr/>
      <dgm:t>
        <a:bodyPr/>
        <a:lstStyle/>
        <a:p>
          <a:endParaRPr lang="cs-CZ"/>
        </a:p>
      </dgm:t>
    </dgm:pt>
    <dgm:pt modelId="{AC5C1002-904B-4ACE-AC83-1583F1B2080D}" type="pres">
      <dgm:prSet presAssocID="{BA5341EF-6BE8-41EE-B68F-3AD39B40F086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CF2476C-EE81-4006-A462-235CA9E35229}" type="pres">
      <dgm:prSet presAssocID="{57364396-3529-4514-A4B9-5044C65D6F65}" presName="centerShape" presStyleLbl="node0" presStyleIdx="0" presStyleCnt="1"/>
      <dgm:spPr/>
      <dgm:t>
        <a:bodyPr/>
        <a:lstStyle/>
        <a:p>
          <a:endParaRPr lang="cs-CZ"/>
        </a:p>
      </dgm:t>
    </dgm:pt>
    <dgm:pt modelId="{6EE19D41-EBF0-417B-8750-4134AC451068}" type="pres">
      <dgm:prSet presAssocID="{906119E0-73F8-49F9-9071-BBDE2B5AF39E}" presName="Name9" presStyleLbl="parChTrans1D2" presStyleIdx="0" presStyleCnt="5"/>
      <dgm:spPr/>
      <dgm:t>
        <a:bodyPr/>
        <a:lstStyle/>
        <a:p>
          <a:endParaRPr lang="cs-CZ"/>
        </a:p>
      </dgm:t>
    </dgm:pt>
    <dgm:pt modelId="{3AC370AA-12C4-429F-B86D-87CAF43F1BC9}" type="pres">
      <dgm:prSet presAssocID="{906119E0-73F8-49F9-9071-BBDE2B5AF39E}" presName="connTx" presStyleLbl="parChTrans1D2" presStyleIdx="0" presStyleCnt="5"/>
      <dgm:spPr/>
      <dgm:t>
        <a:bodyPr/>
        <a:lstStyle/>
        <a:p>
          <a:endParaRPr lang="cs-CZ"/>
        </a:p>
      </dgm:t>
    </dgm:pt>
    <dgm:pt modelId="{CC4944C0-BFE0-44BB-B7ED-373835741F3E}" type="pres">
      <dgm:prSet presAssocID="{60C1737B-B5C6-4A65-BE62-FDF84F6A9DC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1DECE06-4F19-43E6-9830-63D40EFD02F2}" type="pres">
      <dgm:prSet presAssocID="{066E6E42-3E46-49B3-9E1E-6BC4A656F273}" presName="Name9" presStyleLbl="parChTrans1D2" presStyleIdx="1" presStyleCnt="5"/>
      <dgm:spPr/>
      <dgm:t>
        <a:bodyPr/>
        <a:lstStyle/>
        <a:p>
          <a:endParaRPr lang="cs-CZ"/>
        </a:p>
      </dgm:t>
    </dgm:pt>
    <dgm:pt modelId="{28B25EF9-ADE7-48BD-BB74-3DE46B924CFA}" type="pres">
      <dgm:prSet presAssocID="{066E6E42-3E46-49B3-9E1E-6BC4A656F273}" presName="connTx" presStyleLbl="parChTrans1D2" presStyleIdx="1" presStyleCnt="5"/>
      <dgm:spPr/>
      <dgm:t>
        <a:bodyPr/>
        <a:lstStyle/>
        <a:p>
          <a:endParaRPr lang="cs-CZ"/>
        </a:p>
      </dgm:t>
    </dgm:pt>
    <dgm:pt modelId="{D47B0499-5F03-4EE4-9114-55B35C6D9CE7}" type="pres">
      <dgm:prSet presAssocID="{144A94CC-9420-4EB7-9BDB-580D395B68CF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1CE84E-06F6-4A90-A007-880193A51796}" type="pres">
      <dgm:prSet presAssocID="{5050BA7C-7EDE-48A3-9885-8DCEA7929ACA}" presName="Name9" presStyleLbl="parChTrans1D2" presStyleIdx="2" presStyleCnt="5"/>
      <dgm:spPr/>
      <dgm:t>
        <a:bodyPr/>
        <a:lstStyle/>
        <a:p>
          <a:endParaRPr lang="cs-CZ"/>
        </a:p>
      </dgm:t>
    </dgm:pt>
    <dgm:pt modelId="{E0113550-B91E-409C-9FAE-4923EA2C335B}" type="pres">
      <dgm:prSet presAssocID="{5050BA7C-7EDE-48A3-9885-8DCEA7929ACA}" presName="connTx" presStyleLbl="parChTrans1D2" presStyleIdx="2" presStyleCnt="5"/>
      <dgm:spPr/>
      <dgm:t>
        <a:bodyPr/>
        <a:lstStyle/>
        <a:p>
          <a:endParaRPr lang="cs-CZ"/>
        </a:p>
      </dgm:t>
    </dgm:pt>
    <dgm:pt modelId="{B6BF2DA5-B66B-4CCD-9B71-E636807D2140}" type="pres">
      <dgm:prSet presAssocID="{046DEF50-FBFD-4D64-94E6-66D1C26211B4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609F612-B739-4EFA-9F0E-652CF8DB4283}" type="pres">
      <dgm:prSet presAssocID="{703FF7C1-4627-40A6-A49C-D508321B6FFA}" presName="Name9" presStyleLbl="parChTrans1D2" presStyleIdx="3" presStyleCnt="5"/>
      <dgm:spPr/>
      <dgm:t>
        <a:bodyPr/>
        <a:lstStyle/>
        <a:p>
          <a:endParaRPr lang="cs-CZ"/>
        </a:p>
      </dgm:t>
    </dgm:pt>
    <dgm:pt modelId="{93CA8582-D525-4EB8-96D2-EA24730EFFDB}" type="pres">
      <dgm:prSet presAssocID="{703FF7C1-4627-40A6-A49C-D508321B6FFA}" presName="connTx" presStyleLbl="parChTrans1D2" presStyleIdx="3" presStyleCnt="5"/>
      <dgm:spPr/>
      <dgm:t>
        <a:bodyPr/>
        <a:lstStyle/>
        <a:p>
          <a:endParaRPr lang="cs-CZ"/>
        </a:p>
      </dgm:t>
    </dgm:pt>
    <dgm:pt modelId="{FD9373C1-63B4-48AA-92DF-E15AADEC9734}" type="pres">
      <dgm:prSet presAssocID="{AA9E27CB-8386-4423-A7B9-C35A0CC0078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1257639-EDE2-41B3-AC09-990E1130828F}" type="pres">
      <dgm:prSet presAssocID="{0734BD88-3CEC-4706-878D-0926480187F9}" presName="Name9" presStyleLbl="parChTrans1D2" presStyleIdx="4" presStyleCnt="5"/>
      <dgm:spPr/>
      <dgm:t>
        <a:bodyPr/>
        <a:lstStyle/>
        <a:p>
          <a:endParaRPr lang="cs-CZ"/>
        </a:p>
      </dgm:t>
    </dgm:pt>
    <dgm:pt modelId="{56A0230A-4E1B-458E-8605-12DAF5BE6CD3}" type="pres">
      <dgm:prSet presAssocID="{0734BD88-3CEC-4706-878D-0926480187F9}" presName="connTx" presStyleLbl="parChTrans1D2" presStyleIdx="4" presStyleCnt="5"/>
      <dgm:spPr/>
      <dgm:t>
        <a:bodyPr/>
        <a:lstStyle/>
        <a:p>
          <a:endParaRPr lang="cs-CZ"/>
        </a:p>
      </dgm:t>
    </dgm:pt>
    <dgm:pt modelId="{476198D8-2AEB-4CFA-8267-038DAEBA67A1}" type="pres">
      <dgm:prSet presAssocID="{3BD40CBC-50CF-42AA-A027-E73E9B5236CD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4ACB060-B3CB-4740-ACB1-FCB736A170C5}" type="presOf" srcId="{703FF7C1-4627-40A6-A49C-D508321B6FFA}" destId="{8609F612-B739-4EFA-9F0E-652CF8DB4283}" srcOrd="0" destOrd="0" presId="urn:microsoft.com/office/officeart/2005/8/layout/radial1"/>
    <dgm:cxn modelId="{CC5EBF95-0606-4BB7-AD98-DB55C4F4D4FD}" type="presOf" srcId="{066E6E42-3E46-49B3-9E1E-6BC4A656F273}" destId="{28B25EF9-ADE7-48BD-BB74-3DE46B924CFA}" srcOrd="1" destOrd="0" presId="urn:microsoft.com/office/officeart/2005/8/layout/radial1"/>
    <dgm:cxn modelId="{64A4B0AC-B8ED-467C-BAFC-2FA2D86AAB9F}" type="presOf" srcId="{046DEF50-FBFD-4D64-94E6-66D1C26211B4}" destId="{B6BF2DA5-B66B-4CCD-9B71-E636807D2140}" srcOrd="0" destOrd="0" presId="urn:microsoft.com/office/officeart/2005/8/layout/radial1"/>
    <dgm:cxn modelId="{D483D698-410C-4E18-9BF7-D9C58CD2C4D4}" type="presOf" srcId="{BA5341EF-6BE8-41EE-B68F-3AD39B40F086}" destId="{AC5C1002-904B-4ACE-AC83-1583F1B2080D}" srcOrd="0" destOrd="0" presId="urn:microsoft.com/office/officeart/2005/8/layout/radial1"/>
    <dgm:cxn modelId="{7138EEB6-1A24-491F-A4E9-F281B3CD5A0A}" srcId="{57364396-3529-4514-A4B9-5044C65D6F65}" destId="{046DEF50-FBFD-4D64-94E6-66D1C26211B4}" srcOrd="2" destOrd="0" parTransId="{5050BA7C-7EDE-48A3-9885-8DCEA7929ACA}" sibTransId="{64FA058E-6717-4CA4-B885-84074287F914}"/>
    <dgm:cxn modelId="{075F478C-2594-402B-897B-234613CF7DA9}" type="presOf" srcId="{066E6E42-3E46-49B3-9E1E-6BC4A656F273}" destId="{C1DECE06-4F19-43E6-9830-63D40EFD02F2}" srcOrd="0" destOrd="0" presId="urn:microsoft.com/office/officeart/2005/8/layout/radial1"/>
    <dgm:cxn modelId="{73CD71C4-C028-4EDD-9CB8-FAF1C7FEABCD}" srcId="{57364396-3529-4514-A4B9-5044C65D6F65}" destId="{60C1737B-B5C6-4A65-BE62-FDF84F6A9DC9}" srcOrd="0" destOrd="0" parTransId="{906119E0-73F8-49F9-9071-BBDE2B5AF39E}" sibTransId="{BCD9BED8-A327-4F24-9C7A-3A772ED22D3F}"/>
    <dgm:cxn modelId="{63B3AC2C-2775-48F0-8F03-619F72AD8800}" type="presOf" srcId="{0734BD88-3CEC-4706-878D-0926480187F9}" destId="{56A0230A-4E1B-458E-8605-12DAF5BE6CD3}" srcOrd="1" destOrd="0" presId="urn:microsoft.com/office/officeart/2005/8/layout/radial1"/>
    <dgm:cxn modelId="{BD0C723B-F807-41D5-8410-064F8DB2D244}" type="presOf" srcId="{AA9E27CB-8386-4423-A7B9-C35A0CC00781}" destId="{FD9373C1-63B4-48AA-92DF-E15AADEC9734}" srcOrd="0" destOrd="0" presId="urn:microsoft.com/office/officeart/2005/8/layout/radial1"/>
    <dgm:cxn modelId="{50B4D64C-03A4-43B3-8211-CF0C7C9EA7B4}" type="presOf" srcId="{57364396-3529-4514-A4B9-5044C65D6F65}" destId="{9CF2476C-EE81-4006-A462-235CA9E35229}" srcOrd="0" destOrd="0" presId="urn:microsoft.com/office/officeart/2005/8/layout/radial1"/>
    <dgm:cxn modelId="{858FC2B1-1024-453A-9001-218F0865F77F}" type="presOf" srcId="{906119E0-73F8-49F9-9071-BBDE2B5AF39E}" destId="{3AC370AA-12C4-429F-B86D-87CAF43F1BC9}" srcOrd="1" destOrd="0" presId="urn:microsoft.com/office/officeart/2005/8/layout/radial1"/>
    <dgm:cxn modelId="{AF32B7DF-9995-4723-8C50-38C94467C855}" type="presOf" srcId="{5050BA7C-7EDE-48A3-9885-8DCEA7929ACA}" destId="{E0113550-B91E-409C-9FAE-4923EA2C335B}" srcOrd="1" destOrd="0" presId="urn:microsoft.com/office/officeart/2005/8/layout/radial1"/>
    <dgm:cxn modelId="{568F4397-D97F-43E4-B8A7-60E5F073D76A}" type="presOf" srcId="{703FF7C1-4627-40A6-A49C-D508321B6FFA}" destId="{93CA8582-D525-4EB8-96D2-EA24730EFFDB}" srcOrd="1" destOrd="0" presId="urn:microsoft.com/office/officeart/2005/8/layout/radial1"/>
    <dgm:cxn modelId="{57B18FC7-8BB0-44F7-8331-B30108D7FED2}" type="presOf" srcId="{60C1737B-B5C6-4A65-BE62-FDF84F6A9DC9}" destId="{CC4944C0-BFE0-44BB-B7ED-373835741F3E}" srcOrd="0" destOrd="0" presId="urn:microsoft.com/office/officeart/2005/8/layout/radial1"/>
    <dgm:cxn modelId="{446F5DB9-4220-4670-8462-2D869C7B5A00}" type="presOf" srcId="{144A94CC-9420-4EB7-9BDB-580D395B68CF}" destId="{D47B0499-5F03-4EE4-9114-55B35C6D9CE7}" srcOrd="0" destOrd="0" presId="urn:microsoft.com/office/officeart/2005/8/layout/radial1"/>
    <dgm:cxn modelId="{63C04479-9D8C-42C2-A48B-F3D4A1295411}" srcId="{BA5341EF-6BE8-41EE-B68F-3AD39B40F086}" destId="{57364396-3529-4514-A4B9-5044C65D6F65}" srcOrd="0" destOrd="0" parTransId="{DD2D2F9F-F946-4AE1-B7A7-142EDD5B59EA}" sibTransId="{F7F2D932-82EB-43B3-A48A-3A398A5E79F8}"/>
    <dgm:cxn modelId="{020B3007-022E-42AB-9E75-E8DE797CFE2D}" type="presOf" srcId="{906119E0-73F8-49F9-9071-BBDE2B5AF39E}" destId="{6EE19D41-EBF0-417B-8750-4134AC451068}" srcOrd="0" destOrd="0" presId="urn:microsoft.com/office/officeart/2005/8/layout/radial1"/>
    <dgm:cxn modelId="{06DECD6E-3A81-4EDC-8F01-441D3A21AF00}" type="presOf" srcId="{5050BA7C-7EDE-48A3-9885-8DCEA7929ACA}" destId="{F21CE84E-06F6-4A90-A007-880193A51796}" srcOrd="0" destOrd="0" presId="urn:microsoft.com/office/officeart/2005/8/layout/radial1"/>
    <dgm:cxn modelId="{87B56C07-63C4-4BA4-8819-903C4E1EB269}" type="presOf" srcId="{0734BD88-3CEC-4706-878D-0926480187F9}" destId="{51257639-EDE2-41B3-AC09-990E1130828F}" srcOrd="0" destOrd="0" presId="urn:microsoft.com/office/officeart/2005/8/layout/radial1"/>
    <dgm:cxn modelId="{F7058F35-A84E-4EE9-9AF6-743728FFFB0E}" srcId="{57364396-3529-4514-A4B9-5044C65D6F65}" destId="{3BD40CBC-50CF-42AA-A027-E73E9B5236CD}" srcOrd="4" destOrd="0" parTransId="{0734BD88-3CEC-4706-878D-0926480187F9}" sibTransId="{FA9A0B3F-FD59-43FF-A731-F5E60E94E432}"/>
    <dgm:cxn modelId="{49C3A3F4-B95C-441C-8DE1-2092B6FC3EDD}" type="presOf" srcId="{3BD40CBC-50CF-42AA-A027-E73E9B5236CD}" destId="{476198D8-2AEB-4CFA-8267-038DAEBA67A1}" srcOrd="0" destOrd="0" presId="urn:microsoft.com/office/officeart/2005/8/layout/radial1"/>
    <dgm:cxn modelId="{4D62569D-5074-4A44-82C1-A51A4D399363}" srcId="{57364396-3529-4514-A4B9-5044C65D6F65}" destId="{AA9E27CB-8386-4423-A7B9-C35A0CC00781}" srcOrd="3" destOrd="0" parTransId="{703FF7C1-4627-40A6-A49C-D508321B6FFA}" sibTransId="{5617185B-A4CC-4B90-B80F-67DCEC633F67}"/>
    <dgm:cxn modelId="{41962426-0E72-4042-B92B-91AD2E0D6E12}" srcId="{57364396-3529-4514-A4B9-5044C65D6F65}" destId="{144A94CC-9420-4EB7-9BDB-580D395B68CF}" srcOrd="1" destOrd="0" parTransId="{066E6E42-3E46-49B3-9E1E-6BC4A656F273}" sibTransId="{C57EA660-EB46-4627-8BF2-253DC36B5D18}"/>
    <dgm:cxn modelId="{05F9FEA6-8871-40EA-9589-D2A4D9B7F579}" type="presParOf" srcId="{AC5C1002-904B-4ACE-AC83-1583F1B2080D}" destId="{9CF2476C-EE81-4006-A462-235CA9E35229}" srcOrd="0" destOrd="0" presId="urn:microsoft.com/office/officeart/2005/8/layout/radial1"/>
    <dgm:cxn modelId="{F3DBF3F1-CB2D-41AC-979D-5C6C89F0DF6F}" type="presParOf" srcId="{AC5C1002-904B-4ACE-AC83-1583F1B2080D}" destId="{6EE19D41-EBF0-417B-8750-4134AC451068}" srcOrd="1" destOrd="0" presId="urn:microsoft.com/office/officeart/2005/8/layout/radial1"/>
    <dgm:cxn modelId="{0F592E4A-F359-43F5-B450-CBD0A3B82676}" type="presParOf" srcId="{6EE19D41-EBF0-417B-8750-4134AC451068}" destId="{3AC370AA-12C4-429F-B86D-87CAF43F1BC9}" srcOrd="0" destOrd="0" presId="urn:microsoft.com/office/officeart/2005/8/layout/radial1"/>
    <dgm:cxn modelId="{08D87619-A5BD-4D16-81A1-B5110E1487B9}" type="presParOf" srcId="{AC5C1002-904B-4ACE-AC83-1583F1B2080D}" destId="{CC4944C0-BFE0-44BB-B7ED-373835741F3E}" srcOrd="2" destOrd="0" presId="urn:microsoft.com/office/officeart/2005/8/layout/radial1"/>
    <dgm:cxn modelId="{E605ECC8-4A80-4944-9818-63006758AC8C}" type="presParOf" srcId="{AC5C1002-904B-4ACE-AC83-1583F1B2080D}" destId="{C1DECE06-4F19-43E6-9830-63D40EFD02F2}" srcOrd="3" destOrd="0" presId="urn:microsoft.com/office/officeart/2005/8/layout/radial1"/>
    <dgm:cxn modelId="{516FE80C-D59A-4536-80E1-4C32F92B73AD}" type="presParOf" srcId="{C1DECE06-4F19-43E6-9830-63D40EFD02F2}" destId="{28B25EF9-ADE7-48BD-BB74-3DE46B924CFA}" srcOrd="0" destOrd="0" presId="urn:microsoft.com/office/officeart/2005/8/layout/radial1"/>
    <dgm:cxn modelId="{3508EAA5-8465-4B55-A396-057740E06FFB}" type="presParOf" srcId="{AC5C1002-904B-4ACE-AC83-1583F1B2080D}" destId="{D47B0499-5F03-4EE4-9114-55B35C6D9CE7}" srcOrd="4" destOrd="0" presId="urn:microsoft.com/office/officeart/2005/8/layout/radial1"/>
    <dgm:cxn modelId="{41D0B5D6-FF82-4BCC-999B-DD509EBDDF0F}" type="presParOf" srcId="{AC5C1002-904B-4ACE-AC83-1583F1B2080D}" destId="{F21CE84E-06F6-4A90-A007-880193A51796}" srcOrd="5" destOrd="0" presId="urn:microsoft.com/office/officeart/2005/8/layout/radial1"/>
    <dgm:cxn modelId="{C1BD0251-1780-428A-986C-7AC99A3F9E4B}" type="presParOf" srcId="{F21CE84E-06F6-4A90-A007-880193A51796}" destId="{E0113550-B91E-409C-9FAE-4923EA2C335B}" srcOrd="0" destOrd="0" presId="urn:microsoft.com/office/officeart/2005/8/layout/radial1"/>
    <dgm:cxn modelId="{1EFA8007-FF48-44A5-A385-91718F2B73DA}" type="presParOf" srcId="{AC5C1002-904B-4ACE-AC83-1583F1B2080D}" destId="{B6BF2DA5-B66B-4CCD-9B71-E636807D2140}" srcOrd="6" destOrd="0" presId="urn:microsoft.com/office/officeart/2005/8/layout/radial1"/>
    <dgm:cxn modelId="{3E72F0C3-7586-420D-A850-8C6ADE8F43D4}" type="presParOf" srcId="{AC5C1002-904B-4ACE-AC83-1583F1B2080D}" destId="{8609F612-B739-4EFA-9F0E-652CF8DB4283}" srcOrd="7" destOrd="0" presId="urn:microsoft.com/office/officeart/2005/8/layout/radial1"/>
    <dgm:cxn modelId="{52434306-77B4-4A8C-A661-1F6BB70C4E9D}" type="presParOf" srcId="{8609F612-B739-4EFA-9F0E-652CF8DB4283}" destId="{93CA8582-D525-4EB8-96D2-EA24730EFFDB}" srcOrd="0" destOrd="0" presId="urn:microsoft.com/office/officeart/2005/8/layout/radial1"/>
    <dgm:cxn modelId="{57C29A29-89E3-414E-B816-34C2F94E7966}" type="presParOf" srcId="{AC5C1002-904B-4ACE-AC83-1583F1B2080D}" destId="{FD9373C1-63B4-48AA-92DF-E15AADEC9734}" srcOrd="8" destOrd="0" presId="urn:microsoft.com/office/officeart/2005/8/layout/radial1"/>
    <dgm:cxn modelId="{FA63E1A3-0ADD-4F1D-B5C2-3CCD4D1ACB76}" type="presParOf" srcId="{AC5C1002-904B-4ACE-AC83-1583F1B2080D}" destId="{51257639-EDE2-41B3-AC09-990E1130828F}" srcOrd="9" destOrd="0" presId="urn:microsoft.com/office/officeart/2005/8/layout/radial1"/>
    <dgm:cxn modelId="{E2EB41EE-F4D9-4D71-8B12-84889C64B30C}" type="presParOf" srcId="{51257639-EDE2-41B3-AC09-990E1130828F}" destId="{56A0230A-4E1B-458E-8605-12DAF5BE6CD3}" srcOrd="0" destOrd="0" presId="urn:microsoft.com/office/officeart/2005/8/layout/radial1"/>
    <dgm:cxn modelId="{062C01CD-B64A-49CB-A127-5345608DA036}" type="presParOf" srcId="{AC5C1002-904B-4ACE-AC83-1583F1B2080D}" destId="{476198D8-2AEB-4CFA-8267-038DAEBA67A1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233B512-819F-4353-B522-A177FB7C3232}" type="doc">
      <dgm:prSet loTypeId="urn:microsoft.com/office/officeart/2005/8/layout/radial2" loCatId="relationship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E400A55-0526-4850-B3B4-F9082620BBCE}">
      <dgm:prSet/>
      <dgm:spPr/>
      <dgm:t>
        <a:bodyPr/>
        <a:lstStyle/>
        <a:p>
          <a:pPr rtl="0"/>
          <a:r>
            <a:rPr lang="cs-CZ" smtClean="0"/>
            <a:t>PLATNÉ</a:t>
          </a:r>
          <a:endParaRPr lang="cs-CZ"/>
        </a:p>
      </dgm:t>
    </dgm:pt>
    <dgm:pt modelId="{65FB4174-E578-4B90-8B1F-5C6D928F1D9B}" type="parTrans" cxnId="{010C51F4-4233-4A9D-AB5A-204B150DD3AD}">
      <dgm:prSet/>
      <dgm:spPr/>
      <dgm:t>
        <a:bodyPr/>
        <a:lstStyle/>
        <a:p>
          <a:endParaRPr lang="cs-CZ"/>
        </a:p>
      </dgm:t>
    </dgm:pt>
    <dgm:pt modelId="{D9DE297E-B770-4C84-B2D7-E681D92864F9}" type="sibTrans" cxnId="{010C51F4-4233-4A9D-AB5A-204B150DD3AD}">
      <dgm:prSet/>
      <dgm:spPr/>
      <dgm:t>
        <a:bodyPr/>
        <a:lstStyle/>
        <a:p>
          <a:endParaRPr lang="cs-CZ"/>
        </a:p>
      </dgm:t>
    </dgm:pt>
    <dgm:pt modelId="{CA8D7ADC-63F1-46E9-B842-1AF2082C882C}">
      <dgm:prSet/>
      <dgm:spPr/>
      <dgm:t>
        <a:bodyPr/>
        <a:lstStyle/>
        <a:p>
          <a:pPr rtl="0"/>
          <a:r>
            <a:rPr lang="cs-CZ" smtClean="0"/>
            <a:t>NEPLATNÉ</a:t>
          </a:r>
          <a:endParaRPr lang="cs-CZ"/>
        </a:p>
      </dgm:t>
    </dgm:pt>
    <dgm:pt modelId="{0A74E84E-006F-4F3C-A590-C2F9727A3FD1}" type="parTrans" cxnId="{4C857DAC-B089-4D73-AD21-B9281CD46865}">
      <dgm:prSet/>
      <dgm:spPr/>
      <dgm:t>
        <a:bodyPr/>
        <a:lstStyle/>
        <a:p>
          <a:endParaRPr lang="cs-CZ"/>
        </a:p>
      </dgm:t>
    </dgm:pt>
    <dgm:pt modelId="{2A30273A-3D3F-4E0C-9649-EB92CB793B01}" type="sibTrans" cxnId="{4C857DAC-B089-4D73-AD21-B9281CD46865}">
      <dgm:prSet/>
      <dgm:spPr/>
      <dgm:t>
        <a:bodyPr/>
        <a:lstStyle/>
        <a:p>
          <a:endParaRPr lang="cs-CZ"/>
        </a:p>
      </dgm:t>
    </dgm:pt>
    <dgm:pt modelId="{929CD558-1345-4395-8632-846E91EC973B}">
      <dgm:prSet/>
      <dgm:spPr/>
      <dgm:t>
        <a:bodyPr/>
        <a:lstStyle/>
        <a:p>
          <a:pPr rtl="0"/>
          <a:r>
            <a:rPr lang="cs-CZ" smtClean="0"/>
            <a:t>ZDÁNLIVÉ</a:t>
          </a:r>
          <a:endParaRPr lang="cs-CZ"/>
        </a:p>
      </dgm:t>
    </dgm:pt>
    <dgm:pt modelId="{FDBBB213-414A-4BCB-A76A-57414590C52A}" type="parTrans" cxnId="{B3D25988-6EE5-46BE-BD28-D6F6C3FB30E1}">
      <dgm:prSet/>
      <dgm:spPr/>
      <dgm:t>
        <a:bodyPr/>
        <a:lstStyle/>
        <a:p>
          <a:endParaRPr lang="cs-CZ"/>
        </a:p>
      </dgm:t>
    </dgm:pt>
    <dgm:pt modelId="{9BAB0399-95D0-476B-8983-74291FB6A9B5}" type="sibTrans" cxnId="{B3D25988-6EE5-46BE-BD28-D6F6C3FB30E1}">
      <dgm:prSet/>
      <dgm:spPr/>
      <dgm:t>
        <a:bodyPr/>
        <a:lstStyle/>
        <a:p>
          <a:endParaRPr lang="cs-CZ"/>
        </a:p>
      </dgm:t>
    </dgm:pt>
    <dgm:pt modelId="{360EAD91-45B9-46BC-8D3D-DAE7256903AD}">
      <dgm:prSet/>
      <dgm:spPr/>
      <dgm:t>
        <a:bodyPr/>
        <a:lstStyle/>
        <a:p>
          <a:pPr rtl="0"/>
          <a:endParaRPr lang="cs-CZ"/>
        </a:p>
      </dgm:t>
    </dgm:pt>
    <dgm:pt modelId="{62E16FB9-DC4C-4599-807D-CA06DA13D44C}" type="parTrans" cxnId="{2F34CE84-F2B2-4DEF-BB61-4391E4DC204F}">
      <dgm:prSet/>
      <dgm:spPr/>
      <dgm:t>
        <a:bodyPr/>
        <a:lstStyle/>
        <a:p>
          <a:endParaRPr lang="cs-CZ"/>
        </a:p>
      </dgm:t>
    </dgm:pt>
    <dgm:pt modelId="{FFEBDCDD-5625-4C9E-8E10-A00EDA444E6B}" type="sibTrans" cxnId="{2F34CE84-F2B2-4DEF-BB61-4391E4DC204F}">
      <dgm:prSet/>
      <dgm:spPr/>
      <dgm:t>
        <a:bodyPr/>
        <a:lstStyle/>
        <a:p>
          <a:endParaRPr lang="cs-CZ"/>
        </a:p>
      </dgm:t>
    </dgm:pt>
    <dgm:pt modelId="{AAAC8579-84FA-49A5-BC18-9E731C533EDB}" type="pres">
      <dgm:prSet presAssocID="{A233B512-819F-4353-B522-A177FB7C3232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78B6876-7227-4875-9203-2EEAC7D113B7}" type="pres">
      <dgm:prSet presAssocID="{A233B512-819F-4353-B522-A177FB7C3232}" presName="cycle" presStyleCnt="0"/>
      <dgm:spPr/>
    </dgm:pt>
    <dgm:pt modelId="{38BA02D2-E4CA-47D7-B9A1-CFD1E62BD56E}" type="pres">
      <dgm:prSet presAssocID="{A233B512-819F-4353-B522-A177FB7C3232}" presName="centerShape" presStyleCnt="0"/>
      <dgm:spPr/>
    </dgm:pt>
    <dgm:pt modelId="{97C859CF-2C0C-4037-9262-75214A063AE8}" type="pres">
      <dgm:prSet presAssocID="{A233B512-819F-4353-B522-A177FB7C3232}" presName="connSite" presStyleLbl="node1" presStyleIdx="0" presStyleCnt="4"/>
      <dgm:spPr/>
    </dgm:pt>
    <dgm:pt modelId="{0424198E-0FDF-46A6-A4C1-F51A08633031}" type="pres">
      <dgm:prSet presAssocID="{A233B512-819F-4353-B522-A177FB7C3232}" presName="visible" presStyleLbl="node1" presStyleIdx="0" presStyleCnt="4"/>
      <dgm:spPr/>
    </dgm:pt>
    <dgm:pt modelId="{C7F5712C-5393-492F-9AC9-29183AADD7F1}" type="pres">
      <dgm:prSet presAssocID="{65FB4174-E578-4B90-8B1F-5C6D928F1D9B}" presName="Name25" presStyleLbl="parChTrans1D1" presStyleIdx="0" presStyleCnt="3"/>
      <dgm:spPr/>
      <dgm:t>
        <a:bodyPr/>
        <a:lstStyle/>
        <a:p>
          <a:endParaRPr lang="cs-CZ"/>
        </a:p>
      </dgm:t>
    </dgm:pt>
    <dgm:pt modelId="{51A5ABB0-55F2-418E-A23E-B94B8ED1171E}" type="pres">
      <dgm:prSet presAssocID="{AE400A55-0526-4850-B3B4-F9082620BBCE}" presName="node" presStyleCnt="0"/>
      <dgm:spPr/>
    </dgm:pt>
    <dgm:pt modelId="{0E7E4793-838F-439D-B772-1C079504C087}" type="pres">
      <dgm:prSet presAssocID="{AE400A55-0526-4850-B3B4-F9082620BBCE}" presName="parentNode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C534792-7CC4-4352-BE46-C1269F25AD42}" type="pres">
      <dgm:prSet presAssocID="{AE400A55-0526-4850-B3B4-F9082620BBCE}" presName="childNode" presStyleLbl="revTx" presStyleIdx="0" presStyleCnt="1">
        <dgm:presLayoutVars>
          <dgm:bulletEnabled val="1"/>
        </dgm:presLayoutVars>
      </dgm:prSet>
      <dgm:spPr/>
    </dgm:pt>
    <dgm:pt modelId="{922900F5-FDBF-4923-8D66-B1B737E82BE6}" type="pres">
      <dgm:prSet presAssocID="{0A74E84E-006F-4F3C-A590-C2F9727A3FD1}" presName="Name25" presStyleLbl="parChTrans1D1" presStyleIdx="1" presStyleCnt="3"/>
      <dgm:spPr/>
      <dgm:t>
        <a:bodyPr/>
        <a:lstStyle/>
        <a:p>
          <a:endParaRPr lang="cs-CZ"/>
        </a:p>
      </dgm:t>
    </dgm:pt>
    <dgm:pt modelId="{9CACCED6-F073-434D-921C-E089FBE3A56E}" type="pres">
      <dgm:prSet presAssocID="{CA8D7ADC-63F1-46E9-B842-1AF2082C882C}" presName="node" presStyleCnt="0"/>
      <dgm:spPr/>
    </dgm:pt>
    <dgm:pt modelId="{7D631229-FB1B-4A74-922C-98A38825518C}" type="pres">
      <dgm:prSet presAssocID="{CA8D7ADC-63F1-46E9-B842-1AF2082C882C}" presName="parentNode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5184AB8-7887-45E8-8C61-3BA279CCCD08}" type="pres">
      <dgm:prSet presAssocID="{CA8D7ADC-63F1-46E9-B842-1AF2082C882C}" presName="childNode" presStyleLbl="revTx" presStyleIdx="0" presStyleCnt="1">
        <dgm:presLayoutVars>
          <dgm:bulletEnabled val="1"/>
        </dgm:presLayoutVars>
      </dgm:prSet>
      <dgm:spPr/>
    </dgm:pt>
    <dgm:pt modelId="{ECBD2218-1767-4CC1-B360-CA834E21336E}" type="pres">
      <dgm:prSet presAssocID="{FDBBB213-414A-4BCB-A76A-57414590C52A}" presName="Name25" presStyleLbl="parChTrans1D1" presStyleIdx="2" presStyleCnt="3"/>
      <dgm:spPr/>
      <dgm:t>
        <a:bodyPr/>
        <a:lstStyle/>
        <a:p>
          <a:endParaRPr lang="cs-CZ"/>
        </a:p>
      </dgm:t>
    </dgm:pt>
    <dgm:pt modelId="{459AF114-8FB1-4313-A470-BDCE873D972B}" type="pres">
      <dgm:prSet presAssocID="{929CD558-1345-4395-8632-846E91EC973B}" presName="node" presStyleCnt="0"/>
      <dgm:spPr/>
    </dgm:pt>
    <dgm:pt modelId="{BEB8098F-EF15-40FF-B69C-B0D325F4BD04}" type="pres">
      <dgm:prSet presAssocID="{929CD558-1345-4395-8632-846E91EC973B}" presName="parentNode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EF894F-0588-4686-99B7-CD34A29EDE14}" type="pres">
      <dgm:prSet presAssocID="{929CD558-1345-4395-8632-846E91EC973B}" presName="childNod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3A868B2-51A2-47CD-9A33-E2B32349BFDD}" type="presOf" srcId="{360EAD91-45B9-46BC-8D3D-DAE7256903AD}" destId="{94EF894F-0588-4686-99B7-CD34A29EDE14}" srcOrd="0" destOrd="0" presId="urn:microsoft.com/office/officeart/2005/8/layout/radial2"/>
    <dgm:cxn modelId="{CC4AC5C9-600F-4C46-99C4-1B92FF36795D}" type="presOf" srcId="{929CD558-1345-4395-8632-846E91EC973B}" destId="{BEB8098F-EF15-40FF-B69C-B0D325F4BD04}" srcOrd="0" destOrd="0" presId="urn:microsoft.com/office/officeart/2005/8/layout/radial2"/>
    <dgm:cxn modelId="{B3D25988-6EE5-46BE-BD28-D6F6C3FB30E1}" srcId="{A233B512-819F-4353-B522-A177FB7C3232}" destId="{929CD558-1345-4395-8632-846E91EC973B}" srcOrd="2" destOrd="0" parTransId="{FDBBB213-414A-4BCB-A76A-57414590C52A}" sibTransId="{9BAB0399-95D0-476B-8983-74291FB6A9B5}"/>
    <dgm:cxn modelId="{667988A6-E5F0-420F-A3C7-E1BF20991CD9}" type="presOf" srcId="{A233B512-819F-4353-B522-A177FB7C3232}" destId="{AAAC8579-84FA-49A5-BC18-9E731C533EDB}" srcOrd="0" destOrd="0" presId="urn:microsoft.com/office/officeart/2005/8/layout/radial2"/>
    <dgm:cxn modelId="{EAB315D7-7F91-4059-BE63-0DFB00ED8DD9}" type="presOf" srcId="{CA8D7ADC-63F1-46E9-B842-1AF2082C882C}" destId="{7D631229-FB1B-4A74-922C-98A38825518C}" srcOrd="0" destOrd="0" presId="urn:microsoft.com/office/officeart/2005/8/layout/radial2"/>
    <dgm:cxn modelId="{010C51F4-4233-4A9D-AB5A-204B150DD3AD}" srcId="{A233B512-819F-4353-B522-A177FB7C3232}" destId="{AE400A55-0526-4850-B3B4-F9082620BBCE}" srcOrd="0" destOrd="0" parTransId="{65FB4174-E578-4B90-8B1F-5C6D928F1D9B}" sibTransId="{D9DE297E-B770-4C84-B2D7-E681D92864F9}"/>
    <dgm:cxn modelId="{E3558A4C-CCB0-4451-974D-E6DB57ED5EF5}" type="presOf" srcId="{0A74E84E-006F-4F3C-A590-C2F9727A3FD1}" destId="{922900F5-FDBF-4923-8D66-B1B737E82BE6}" srcOrd="0" destOrd="0" presId="urn:microsoft.com/office/officeart/2005/8/layout/radial2"/>
    <dgm:cxn modelId="{2F34CE84-F2B2-4DEF-BB61-4391E4DC204F}" srcId="{929CD558-1345-4395-8632-846E91EC973B}" destId="{360EAD91-45B9-46BC-8D3D-DAE7256903AD}" srcOrd="0" destOrd="0" parTransId="{62E16FB9-DC4C-4599-807D-CA06DA13D44C}" sibTransId="{FFEBDCDD-5625-4C9E-8E10-A00EDA444E6B}"/>
    <dgm:cxn modelId="{D8FF96EF-2621-4481-A5FB-F03427194E83}" type="presOf" srcId="{AE400A55-0526-4850-B3B4-F9082620BBCE}" destId="{0E7E4793-838F-439D-B772-1C079504C087}" srcOrd="0" destOrd="0" presId="urn:microsoft.com/office/officeart/2005/8/layout/radial2"/>
    <dgm:cxn modelId="{4C857DAC-B089-4D73-AD21-B9281CD46865}" srcId="{A233B512-819F-4353-B522-A177FB7C3232}" destId="{CA8D7ADC-63F1-46E9-B842-1AF2082C882C}" srcOrd="1" destOrd="0" parTransId="{0A74E84E-006F-4F3C-A590-C2F9727A3FD1}" sibTransId="{2A30273A-3D3F-4E0C-9649-EB92CB793B01}"/>
    <dgm:cxn modelId="{7BA44882-7D98-4F19-A09E-0672693C1196}" type="presOf" srcId="{FDBBB213-414A-4BCB-A76A-57414590C52A}" destId="{ECBD2218-1767-4CC1-B360-CA834E21336E}" srcOrd="0" destOrd="0" presId="urn:microsoft.com/office/officeart/2005/8/layout/radial2"/>
    <dgm:cxn modelId="{F11F3C44-8B9F-475C-80A4-7D1FA379834B}" type="presOf" srcId="{65FB4174-E578-4B90-8B1F-5C6D928F1D9B}" destId="{C7F5712C-5393-492F-9AC9-29183AADD7F1}" srcOrd="0" destOrd="0" presId="urn:microsoft.com/office/officeart/2005/8/layout/radial2"/>
    <dgm:cxn modelId="{E959432A-CB29-42B8-9C53-774D1E0E47FB}" type="presParOf" srcId="{AAAC8579-84FA-49A5-BC18-9E731C533EDB}" destId="{E78B6876-7227-4875-9203-2EEAC7D113B7}" srcOrd="0" destOrd="0" presId="urn:microsoft.com/office/officeart/2005/8/layout/radial2"/>
    <dgm:cxn modelId="{B81580B8-B453-45BE-8F2F-1A0A414902F0}" type="presParOf" srcId="{E78B6876-7227-4875-9203-2EEAC7D113B7}" destId="{38BA02D2-E4CA-47D7-B9A1-CFD1E62BD56E}" srcOrd="0" destOrd="0" presId="urn:microsoft.com/office/officeart/2005/8/layout/radial2"/>
    <dgm:cxn modelId="{9A3CB71C-CC82-490E-8C5F-279F2C6E986C}" type="presParOf" srcId="{38BA02D2-E4CA-47D7-B9A1-CFD1E62BD56E}" destId="{97C859CF-2C0C-4037-9262-75214A063AE8}" srcOrd="0" destOrd="0" presId="urn:microsoft.com/office/officeart/2005/8/layout/radial2"/>
    <dgm:cxn modelId="{8D32457D-9571-4350-89D8-75AB688303BD}" type="presParOf" srcId="{38BA02D2-E4CA-47D7-B9A1-CFD1E62BD56E}" destId="{0424198E-0FDF-46A6-A4C1-F51A08633031}" srcOrd="1" destOrd="0" presId="urn:microsoft.com/office/officeart/2005/8/layout/radial2"/>
    <dgm:cxn modelId="{4AE303CC-F093-4119-852F-E2C03D64057B}" type="presParOf" srcId="{E78B6876-7227-4875-9203-2EEAC7D113B7}" destId="{C7F5712C-5393-492F-9AC9-29183AADD7F1}" srcOrd="1" destOrd="0" presId="urn:microsoft.com/office/officeart/2005/8/layout/radial2"/>
    <dgm:cxn modelId="{0E2BC272-44BE-461A-99F4-5CB5F1AD3E82}" type="presParOf" srcId="{E78B6876-7227-4875-9203-2EEAC7D113B7}" destId="{51A5ABB0-55F2-418E-A23E-B94B8ED1171E}" srcOrd="2" destOrd="0" presId="urn:microsoft.com/office/officeart/2005/8/layout/radial2"/>
    <dgm:cxn modelId="{E4C22F77-B03D-4633-AE5B-35B75F5B4F37}" type="presParOf" srcId="{51A5ABB0-55F2-418E-A23E-B94B8ED1171E}" destId="{0E7E4793-838F-439D-B772-1C079504C087}" srcOrd="0" destOrd="0" presId="urn:microsoft.com/office/officeart/2005/8/layout/radial2"/>
    <dgm:cxn modelId="{61090F1A-2E3D-4EA0-9953-8B4766D6F919}" type="presParOf" srcId="{51A5ABB0-55F2-418E-A23E-B94B8ED1171E}" destId="{AC534792-7CC4-4352-BE46-C1269F25AD42}" srcOrd="1" destOrd="0" presId="urn:microsoft.com/office/officeart/2005/8/layout/radial2"/>
    <dgm:cxn modelId="{21F133B9-A4CB-4DDC-B6E7-48F6F0687896}" type="presParOf" srcId="{E78B6876-7227-4875-9203-2EEAC7D113B7}" destId="{922900F5-FDBF-4923-8D66-B1B737E82BE6}" srcOrd="3" destOrd="0" presId="urn:microsoft.com/office/officeart/2005/8/layout/radial2"/>
    <dgm:cxn modelId="{5084DB7E-F4A5-4122-AA43-F0371ED93E03}" type="presParOf" srcId="{E78B6876-7227-4875-9203-2EEAC7D113B7}" destId="{9CACCED6-F073-434D-921C-E089FBE3A56E}" srcOrd="4" destOrd="0" presId="urn:microsoft.com/office/officeart/2005/8/layout/radial2"/>
    <dgm:cxn modelId="{3E95D82E-AF3F-4FA3-A949-3AA5208064E1}" type="presParOf" srcId="{9CACCED6-F073-434D-921C-E089FBE3A56E}" destId="{7D631229-FB1B-4A74-922C-98A38825518C}" srcOrd="0" destOrd="0" presId="urn:microsoft.com/office/officeart/2005/8/layout/radial2"/>
    <dgm:cxn modelId="{F2A53BFB-6C02-42EF-9E8A-93DA6705F3E2}" type="presParOf" srcId="{9CACCED6-F073-434D-921C-E089FBE3A56E}" destId="{75184AB8-7887-45E8-8C61-3BA279CCCD08}" srcOrd="1" destOrd="0" presId="urn:microsoft.com/office/officeart/2005/8/layout/radial2"/>
    <dgm:cxn modelId="{C5D92155-7A1B-41A0-850C-CC6347035210}" type="presParOf" srcId="{E78B6876-7227-4875-9203-2EEAC7D113B7}" destId="{ECBD2218-1767-4CC1-B360-CA834E21336E}" srcOrd="5" destOrd="0" presId="urn:microsoft.com/office/officeart/2005/8/layout/radial2"/>
    <dgm:cxn modelId="{2E7711B8-B0AA-4116-B75D-BD82651379F7}" type="presParOf" srcId="{E78B6876-7227-4875-9203-2EEAC7D113B7}" destId="{459AF114-8FB1-4313-A470-BDCE873D972B}" srcOrd="6" destOrd="0" presId="urn:microsoft.com/office/officeart/2005/8/layout/radial2"/>
    <dgm:cxn modelId="{9341B8C4-1641-4066-8E56-769825DDDBA4}" type="presParOf" srcId="{459AF114-8FB1-4313-A470-BDCE873D972B}" destId="{BEB8098F-EF15-40FF-B69C-B0D325F4BD04}" srcOrd="0" destOrd="0" presId="urn:microsoft.com/office/officeart/2005/8/layout/radial2"/>
    <dgm:cxn modelId="{E8CB61D1-AFC3-4F6E-A244-F99D4552190D}" type="presParOf" srcId="{459AF114-8FB1-4313-A470-BDCE873D972B}" destId="{94EF894F-0588-4686-99B7-CD34A29EDE14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6C2A822-4A48-414C-8FEE-7DAC0AFAE644}" type="doc">
      <dgm:prSet loTypeId="urn:microsoft.com/office/officeart/2005/8/layout/radial4" loCatId="relationship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3543903-8F74-456A-A5FA-96676797A901}">
      <dgm:prSet phldrT="[Text]" custT="1"/>
      <dgm:spPr/>
      <dgm:t>
        <a:bodyPr/>
        <a:lstStyle/>
        <a:p>
          <a:r>
            <a:rPr lang="cs-CZ" sz="2000" b="1" smtClean="0"/>
            <a:t>ZÁNIK MANŽELSTVÍ</a:t>
          </a:r>
          <a:endParaRPr lang="cs-CZ" sz="2000" b="1"/>
        </a:p>
      </dgm:t>
    </dgm:pt>
    <dgm:pt modelId="{28136769-F6A9-4B9E-8AFF-701DA8759442}" type="parTrans" cxnId="{158A37AF-E8DC-45F1-BF9D-43A2DB3335BA}">
      <dgm:prSet/>
      <dgm:spPr/>
      <dgm:t>
        <a:bodyPr/>
        <a:lstStyle/>
        <a:p>
          <a:endParaRPr lang="cs-CZ"/>
        </a:p>
      </dgm:t>
    </dgm:pt>
    <dgm:pt modelId="{5BB9E77A-33AF-424B-B856-863E38276D70}" type="sibTrans" cxnId="{158A37AF-E8DC-45F1-BF9D-43A2DB3335BA}">
      <dgm:prSet/>
      <dgm:spPr/>
      <dgm:t>
        <a:bodyPr/>
        <a:lstStyle/>
        <a:p>
          <a:endParaRPr lang="cs-CZ"/>
        </a:p>
      </dgm:t>
    </dgm:pt>
    <dgm:pt modelId="{49165891-95E2-4E3F-AF85-FEBA8643DAFB}">
      <dgm:prSet phldrT="[Text]"/>
      <dgm:spPr/>
      <dgm:t>
        <a:bodyPr/>
        <a:lstStyle/>
        <a:p>
          <a:r>
            <a:rPr lang="cs-CZ" smtClean="0"/>
            <a:t>SMRTÍ MANŽELA</a:t>
          </a:r>
          <a:endParaRPr lang="cs-CZ"/>
        </a:p>
      </dgm:t>
    </dgm:pt>
    <dgm:pt modelId="{7691E71B-23CE-474A-BF51-54D3A1476A35}" type="parTrans" cxnId="{5DDFF4F1-4182-413A-9DCD-7F766E176E1D}">
      <dgm:prSet/>
      <dgm:spPr/>
      <dgm:t>
        <a:bodyPr/>
        <a:lstStyle/>
        <a:p>
          <a:endParaRPr lang="cs-CZ"/>
        </a:p>
      </dgm:t>
    </dgm:pt>
    <dgm:pt modelId="{E34857A3-A81B-44CE-95CD-11CF19E56199}" type="sibTrans" cxnId="{5DDFF4F1-4182-413A-9DCD-7F766E176E1D}">
      <dgm:prSet/>
      <dgm:spPr/>
      <dgm:t>
        <a:bodyPr/>
        <a:lstStyle/>
        <a:p>
          <a:endParaRPr lang="cs-CZ"/>
        </a:p>
      </dgm:t>
    </dgm:pt>
    <dgm:pt modelId="{AD71C0CA-ECDD-4F0A-9B98-66EA878F5E36}">
      <dgm:prSet phldrT="[Text]"/>
      <dgm:spPr/>
      <dgm:t>
        <a:bodyPr/>
        <a:lstStyle/>
        <a:p>
          <a:r>
            <a:rPr lang="cs-CZ" smtClean="0"/>
            <a:t>PROHLÁŠENÍM MANŽELA ZA MRTVÉHO</a:t>
          </a:r>
          <a:endParaRPr lang="cs-CZ"/>
        </a:p>
      </dgm:t>
    </dgm:pt>
    <dgm:pt modelId="{E8FFBF74-BF6A-4859-86BA-73BF4D62B7C7}" type="parTrans" cxnId="{987FCC8E-1EB2-4EE1-93A6-BE84787A2B58}">
      <dgm:prSet/>
      <dgm:spPr/>
      <dgm:t>
        <a:bodyPr/>
        <a:lstStyle/>
        <a:p>
          <a:endParaRPr lang="cs-CZ"/>
        </a:p>
      </dgm:t>
    </dgm:pt>
    <dgm:pt modelId="{44B0FA05-0D12-45FB-B0D8-6E9E908AAC5A}" type="sibTrans" cxnId="{987FCC8E-1EB2-4EE1-93A6-BE84787A2B58}">
      <dgm:prSet/>
      <dgm:spPr/>
      <dgm:t>
        <a:bodyPr/>
        <a:lstStyle/>
        <a:p>
          <a:endParaRPr lang="cs-CZ"/>
        </a:p>
      </dgm:t>
    </dgm:pt>
    <dgm:pt modelId="{3D1CD1F1-3F9B-4DD8-8D0A-09B8D29AC025}">
      <dgm:prSet phldrT="[Text]"/>
      <dgm:spPr/>
      <dgm:t>
        <a:bodyPr/>
        <a:lstStyle/>
        <a:p>
          <a:r>
            <a:rPr lang="cs-CZ" smtClean="0"/>
            <a:t>ROZVODEM</a:t>
          </a:r>
          <a:endParaRPr lang="cs-CZ"/>
        </a:p>
      </dgm:t>
    </dgm:pt>
    <dgm:pt modelId="{2A634148-5A61-4D39-8F41-B3B667E4C5E1}" type="parTrans" cxnId="{E118ADC0-D01E-45F6-A55E-E2046E95A502}">
      <dgm:prSet/>
      <dgm:spPr/>
      <dgm:t>
        <a:bodyPr/>
        <a:lstStyle/>
        <a:p>
          <a:endParaRPr lang="cs-CZ"/>
        </a:p>
      </dgm:t>
    </dgm:pt>
    <dgm:pt modelId="{518E7876-435E-498A-9D94-379E8A7441D4}" type="sibTrans" cxnId="{E118ADC0-D01E-45F6-A55E-E2046E95A502}">
      <dgm:prSet/>
      <dgm:spPr/>
      <dgm:t>
        <a:bodyPr/>
        <a:lstStyle/>
        <a:p>
          <a:endParaRPr lang="cs-CZ"/>
        </a:p>
      </dgm:t>
    </dgm:pt>
    <dgm:pt modelId="{57292111-9665-4BA8-9444-A92DA971437B}" type="pres">
      <dgm:prSet presAssocID="{B6C2A822-4A48-414C-8FEE-7DAC0AFAE64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4C66EE9-3596-4CA1-8682-0F6C4542C433}" type="pres">
      <dgm:prSet presAssocID="{F3543903-8F74-456A-A5FA-96676797A901}" presName="centerShape" presStyleLbl="node0" presStyleIdx="0" presStyleCnt="1"/>
      <dgm:spPr/>
      <dgm:t>
        <a:bodyPr/>
        <a:lstStyle/>
        <a:p>
          <a:endParaRPr lang="cs-CZ"/>
        </a:p>
      </dgm:t>
    </dgm:pt>
    <dgm:pt modelId="{48E908DA-43F7-4332-B53B-04D3E88B3AD9}" type="pres">
      <dgm:prSet presAssocID="{7691E71B-23CE-474A-BF51-54D3A1476A35}" presName="parTrans" presStyleLbl="bgSibTrans2D1" presStyleIdx="0" presStyleCnt="3"/>
      <dgm:spPr/>
      <dgm:t>
        <a:bodyPr/>
        <a:lstStyle/>
        <a:p>
          <a:endParaRPr lang="cs-CZ"/>
        </a:p>
      </dgm:t>
    </dgm:pt>
    <dgm:pt modelId="{56C385A0-2CF3-4875-8D15-7CF52486346E}" type="pres">
      <dgm:prSet presAssocID="{49165891-95E2-4E3F-AF85-FEBA8643DAFB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80D1CDB-BD47-40F7-B78E-8861E2136E87}" type="pres">
      <dgm:prSet presAssocID="{E8FFBF74-BF6A-4859-86BA-73BF4D62B7C7}" presName="parTrans" presStyleLbl="bgSibTrans2D1" presStyleIdx="1" presStyleCnt="3"/>
      <dgm:spPr/>
      <dgm:t>
        <a:bodyPr/>
        <a:lstStyle/>
        <a:p>
          <a:endParaRPr lang="cs-CZ"/>
        </a:p>
      </dgm:t>
    </dgm:pt>
    <dgm:pt modelId="{A7596D99-9084-4D57-A38B-CEEEC8B45189}" type="pres">
      <dgm:prSet presAssocID="{AD71C0CA-ECDD-4F0A-9B98-66EA878F5E3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3C65026-3B29-4B0E-8DB0-80DFBE5A44BC}" type="pres">
      <dgm:prSet presAssocID="{2A634148-5A61-4D39-8F41-B3B667E4C5E1}" presName="parTrans" presStyleLbl="bgSibTrans2D1" presStyleIdx="2" presStyleCnt="3"/>
      <dgm:spPr/>
      <dgm:t>
        <a:bodyPr/>
        <a:lstStyle/>
        <a:p>
          <a:endParaRPr lang="cs-CZ"/>
        </a:p>
      </dgm:t>
    </dgm:pt>
    <dgm:pt modelId="{CCBB55FA-B0C4-4283-AF74-F9ED33DBF4BB}" type="pres">
      <dgm:prSet presAssocID="{3D1CD1F1-3F9B-4DD8-8D0A-09B8D29AC025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4E9B07E-55B3-4696-A761-BC0E02C88932}" type="presOf" srcId="{F3543903-8F74-456A-A5FA-96676797A901}" destId="{04C66EE9-3596-4CA1-8682-0F6C4542C433}" srcOrd="0" destOrd="0" presId="urn:microsoft.com/office/officeart/2005/8/layout/radial4"/>
    <dgm:cxn modelId="{7AEC97D2-6A6C-454A-A91F-D45515F5C455}" type="presOf" srcId="{B6C2A822-4A48-414C-8FEE-7DAC0AFAE644}" destId="{57292111-9665-4BA8-9444-A92DA971437B}" srcOrd="0" destOrd="0" presId="urn:microsoft.com/office/officeart/2005/8/layout/radial4"/>
    <dgm:cxn modelId="{1367294F-37B4-4D09-992C-CFA2C492A903}" type="presOf" srcId="{AD71C0CA-ECDD-4F0A-9B98-66EA878F5E36}" destId="{A7596D99-9084-4D57-A38B-CEEEC8B45189}" srcOrd="0" destOrd="0" presId="urn:microsoft.com/office/officeart/2005/8/layout/radial4"/>
    <dgm:cxn modelId="{E118ADC0-D01E-45F6-A55E-E2046E95A502}" srcId="{F3543903-8F74-456A-A5FA-96676797A901}" destId="{3D1CD1F1-3F9B-4DD8-8D0A-09B8D29AC025}" srcOrd="2" destOrd="0" parTransId="{2A634148-5A61-4D39-8F41-B3B667E4C5E1}" sibTransId="{518E7876-435E-498A-9D94-379E8A7441D4}"/>
    <dgm:cxn modelId="{DD5E74E8-A09C-4540-8E9E-B19426AD0E66}" type="presOf" srcId="{3D1CD1F1-3F9B-4DD8-8D0A-09B8D29AC025}" destId="{CCBB55FA-B0C4-4283-AF74-F9ED33DBF4BB}" srcOrd="0" destOrd="0" presId="urn:microsoft.com/office/officeart/2005/8/layout/radial4"/>
    <dgm:cxn modelId="{158A37AF-E8DC-45F1-BF9D-43A2DB3335BA}" srcId="{B6C2A822-4A48-414C-8FEE-7DAC0AFAE644}" destId="{F3543903-8F74-456A-A5FA-96676797A901}" srcOrd="0" destOrd="0" parTransId="{28136769-F6A9-4B9E-8AFF-701DA8759442}" sibTransId="{5BB9E77A-33AF-424B-B856-863E38276D70}"/>
    <dgm:cxn modelId="{AADDA936-770F-4AA9-8C57-7A73D873BBA1}" type="presOf" srcId="{E8FFBF74-BF6A-4859-86BA-73BF4D62B7C7}" destId="{D80D1CDB-BD47-40F7-B78E-8861E2136E87}" srcOrd="0" destOrd="0" presId="urn:microsoft.com/office/officeart/2005/8/layout/radial4"/>
    <dgm:cxn modelId="{088F62C0-5019-4064-8F65-BBA81400B14F}" type="presOf" srcId="{49165891-95E2-4E3F-AF85-FEBA8643DAFB}" destId="{56C385A0-2CF3-4875-8D15-7CF52486346E}" srcOrd="0" destOrd="0" presId="urn:microsoft.com/office/officeart/2005/8/layout/radial4"/>
    <dgm:cxn modelId="{664DA2F3-6249-415A-90A9-4AEEA597A89E}" type="presOf" srcId="{7691E71B-23CE-474A-BF51-54D3A1476A35}" destId="{48E908DA-43F7-4332-B53B-04D3E88B3AD9}" srcOrd="0" destOrd="0" presId="urn:microsoft.com/office/officeart/2005/8/layout/radial4"/>
    <dgm:cxn modelId="{CF6F942A-AE0A-4518-BEB6-FA694A953317}" type="presOf" srcId="{2A634148-5A61-4D39-8F41-B3B667E4C5E1}" destId="{03C65026-3B29-4B0E-8DB0-80DFBE5A44BC}" srcOrd="0" destOrd="0" presId="urn:microsoft.com/office/officeart/2005/8/layout/radial4"/>
    <dgm:cxn modelId="{5DDFF4F1-4182-413A-9DCD-7F766E176E1D}" srcId="{F3543903-8F74-456A-A5FA-96676797A901}" destId="{49165891-95E2-4E3F-AF85-FEBA8643DAFB}" srcOrd="0" destOrd="0" parTransId="{7691E71B-23CE-474A-BF51-54D3A1476A35}" sibTransId="{E34857A3-A81B-44CE-95CD-11CF19E56199}"/>
    <dgm:cxn modelId="{987FCC8E-1EB2-4EE1-93A6-BE84787A2B58}" srcId="{F3543903-8F74-456A-A5FA-96676797A901}" destId="{AD71C0CA-ECDD-4F0A-9B98-66EA878F5E36}" srcOrd="1" destOrd="0" parTransId="{E8FFBF74-BF6A-4859-86BA-73BF4D62B7C7}" sibTransId="{44B0FA05-0D12-45FB-B0D8-6E9E908AAC5A}"/>
    <dgm:cxn modelId="{F8F50511-FFE0-4D2F-95E8-76D9A28C41EB}" type="presParOf" srcId="{57292111-9665-4BA8-9444-A92DA971437B}" destId="{04C66EE9-3596-4CA1-8682-0F6C4542C433}" srcOrd="0" destOrd="0" presId="urn:microsoft.com/office/officeart/2005/8/layout/radial4"/>
    <dgm:cxn modelId="{7B76066F-1F21-432B-B533-4218BC2FE27D}" type="presParOf" srcId="{57292111-9665-4BA8-9444-A92DA971437B}" destId="{48E908DA-43F7-4332-B53B-04D3E88B3AD9}" srcOrd="1" destOrd="0" presId="urn:microsoft.com/office/officeart/2005/8/layout/radial4"/>
    <dgm:cxn modelId="{4E80D95D-5DAD-48E3-85B2-52EF8DB3BC05}" type="presParOf" srcId="{57292111-9665-4BA8-9444-A92DA971437B}" destId="{56C385A0-2CF3-4875-8D15-7CF52486346E}" srcOrd="2" destOrd="0" presId="urn:microsoft.com/office/officeart/2005/8/layout/radial4"/>
    <dgm:cxn modelId="{0DD27B90-B2E1-4391-A917-53442D862F83}" type="presParOf" srcId="{57292111-9665-4BA8-9444-A92DA971437B}" destId="{D80D1CDB-BD47-40F7-B78E-8861E2136E87}" srcOrd="3" destOrd="0" presId="urn:microsoft.com/office/officeart/2005/8/layout/radial4"/>
    <dgm:cxn modelId="{4A3FD108-8AC5-488D-9290-A4CD778533D2}" type="presParOf" srcId="{57292111-9665-4BA8-9444-A92DA971437B}" destId="{A7596D99-9084-4D57-A38B-CEEEC8B45189}" srcOrd="4" destOrd="0" presId="urn:microsoft.com/office/officeart/2005/8/layout/radial4"/>
    <dgm:cxn modelId="{1A014158-A6B9-4ED7-AFE2-EB0618DA38AE}" type="presParOf" srcId="{57292111-9665-4BA8-9444-A92DA971437B}" destId="{03C65026-3B29-4B0E-8DB0-80DFBE5A44BC}" srcOrd="5" destOrd="0" presId="urn:microsoft.com/office/officeart/2005/8/layout/radial4"/>
    <dgm:cxn modelId="{A03546F3-30A7-4A4F-9852-1CADF575449D}" type="presParOf" srcId="{57292111-9665-4BA8-9444-A92DA971437B}" destId="{CCBB55FA-B0C4-4283-AF74-F9ED33DBF4BB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AC686A0-5054-4FDE-95C9-3B082EAE4BD1}" type="doc">
      <dgm:prSet loTypeId="urn:microsoft.com/office/officeart/2005/8/layout/default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5996368-E502-4CD0-96A5-3A07FC0D8CB6}">
      <dgm:prSet phldrT="[Text]"/>
      <dgm:spPr/>
      <dgm:t>
        <a:bodyPr/>
        <a:lstStyle/>
        <a:p>
          <a:r>
            <a:rPr lang="cs-CZ" smtClean="0"/>
            <a:t>RODIČE VŮČI DĚTEM</a:t>
          </a:r>
          <a:endParaRPr lang="cs-CZ"/>
        </a:p>
      </dgm:t>
    </dgm:pt>
    <dgm:pt modelId="{198AF1C0-6868-4F85-A251-EBCA0471C2D5}" type="parTrans" cxnId="{ACC0029B-CFE8-40D2-BEB5-2CFA4EBB037B}">
      <dgm:prSet/>
      <dgm:spPr/>
      <dgm:t>
        <a:bodyPr/>
        <a:lstStyle/>
        <a:p>
          <a:endParaRPr lang="cs-CZ"/>
        </a:p>
      </dgm:t>
    </dgm:pt>
    <dgm:pt modelId="{53225F69-B0DC-4143-94B7-1FE1A73DB1A4}" type="sibTrans" cxnId="{ACC0029B-CFE8-40D2-BEB5-2CFA4EBB037B}">
      <dgm:prSet/>
      <dgm:spPr/>
      <dgm:t>
        <a:bodyPr/>
        <a:lstStyle/>
        <a:p>
          <a:endParaRPr lang="cs-CZ"/>
        </a:p>
      </dgm:t>
    </dgm:pt>
    <dgm:pt modelId="{B4DFDC5F-D727-4559-A3CE-E392F8351CF6}">
      <dgm:prSet phldrT="[Text]"/>
      <dgm:spPr/>
      <dgm:t>
        <a:bodyPr/>
        <a:lstStyle/>
        <a:p>
          <a:r>
            <a:rPr lang="cs-CZ" smtClean="0"/>
            <a:t>DĚTI VŮČI RODIČŮM</a:t>
          </a:r>
          <a:endParaRPr lang="cs-CZ"/>
        </a:p>
      </dgm:t>
    </dgm:pt>
    <dgm:pt modelId="{A406E8F6-C175-40B1-AF9E-CFCFB55E4C5F}" type="parTrans" cxnId="{B105B7E5-ABD8-4E9F-811E-240817FE6028}">
      <dgm:prSet/>
      <dgm:spPr/>
      <dgm:t>
        <a:bodyPr/>
        <a:lstStyle/>
        <a:p>
          <a:endParaRPr lang="cs-CZ"/>
        </a:p>
      </dgm:t>
    </dgm:pt>
    <dgm:pt modelId="{8CEC0E68-AD6E-43A1-B1F8-AC96FCACDF99}" type="sibTrans" cxnId="{B105B7E5-ABD8-4E9F-811E-240817FE6028}">
      <dgm:prSet/>
      <dgm:spPr/>
      <dgm:t>
        <a:bodyPr/>
        <a:lstStyle/>
        <a:p>
          <a:endParaRPr lang="cs-CZ"/>
        </a:p>
      </dgm:t>
    </dgm:pt>
    <dgm:pt modelId="{E9644100-321C-4FC9-BD03-1A129D7BFA4C}">
      <dgm:prSet phldrT="[Text]"/>
      <dgm:spPr/>
      <dgm:t>
        <a:bodyPr/>
        <a:lstStyle/>
        <a:p>
          <a:r>
            <a:rPr lang="cs-CZ" smtClean="0"/>
            <a:t>MEZI MANŽELY</a:t>
          </a:r>
          <a:endParaRPr lang="cs-CZ"/>
        </a:p>
      </dgm:t>
    </dgm:pt>
    <dgm:pt modelId="{5568B85A-DD6C-4EA9-9A11-3996C0950677}" type="parTrans" cxnId="{AD6C65FE-08ED-4A6F-B16A-B75CB1FE7FBD}">
      <dgm:prSet/>
      <dgm:spPr/>
      <dgm:t>
        <a:bodyPr/>
        <a:lstStyle/>
        <a:p>
          <a:endParaRPr lang="cs-CZ"/>
        </a:p>
      </dgm:t>
    </dgm:pt>
    <dgm:pt modelId="{EB965380-E690-4473-8D85-F73D96DC96A3}" type="sibTrans" cxnId="{AD6C65FE-08ED-4A6F-B16A-B75CB1FE7FBD}">
      <dgm:prSet/>
      <dgm:spPr/>
      <dgm:t>
        <a:bodyPr/>
        <a:lstStyle/>
        <a:p>
          <a:endParaRPr lang="cs-CZ"/>
        </a:p>
      </dgm:t>
    </dgm:pt>
    <dgm:pt modelId="{E2C426AE-CC8C-4150-BE5D-DB62DCC8DC7F}">
      <dgm:prSet phldrT="[Text]"/>
      <dgm:spPr/>
      <dgm:t>
        <a:bodyPr/>
        <a:lstStyle/>
        <a:p>
          <a:r>
            <a:rPr lang="cs-CZ" smtClean="0"/>
            <a:t>MEZI OSTATNÍMI PŘÍBUZNÝMI</a:t>
          </a:r>
          <a:endParaRPr lang="cs-CZ"/>
        </a:p>
      </dgm:t>
    </dgm:pt>
    <dgm:pt modelId="{2E804C95-89B8-435B-9A3D-67890D202F71}" type="parTrans" cxnId="{05B42236-60C0-4DB8-8294-41A9B3A594C9}">
      <dgm:prSet/>
      <dgm:spPr/>
      <dgm:t>
        <a:bodyPr/>
        <a:lstStyle/>
        <a:p>
          <a:endParaRPr lang="cs-CZ"/>
        </a:p>
      </dgm:t>
    </dgm:pt>
    <dgm:pt modelId="{FBEB8A08-D0B7-4C40-BE7A-60DA5BDC6978}" type="sibTrans" cxnId="{05B42236-60C0-4DB8-8294-41A9B3A594C9}">
      <dgm:prSet/>
      <dgm:spPr/>
      <dgm:t>
        <a:bodyPr/>
        <a:lstStyle/>
        <a:p>
          <a:endParaRPr lang="cs-CZ"/>
        </a:p>
      </dgm:t>
    </dgm:pt>
    <dgm:pt modelId="{7E04B991-8412-4FEF-95F0-5C09ACEFF404}">
      <dgm:prSet phldrT="[Text]"/>
      <dgm:spPr/>
      <dgm:t>
        <a:bodyPr/>
        <a:lstStyle/>
        <a:p>
          <a:r>
            <a:rPr lang="cs-CZ" smtClean="0"/>
            <a:t>PŘÍSPĚVEK NA VÝŽIVU NEPROVDANÉ MATCE</a:t>
          </a:r>
          <a:endParaRPr lang="cs-CZ"/>
        </a:p>
      </dgm:t>
    </dgm:pt>
    <dgm:pt modelId="{954FB2FB-B252-4F58-882D-EF16A9C40682}" type="parTrans" cxnId="{EDAC4F44-6A96-4D15-9182-888257BA94CC}">
      <dgm:prSet/>
      <dgm:spPr/>
      <dgm:t>
        <a:bodyPr/>
        <a:lstStyle/>
        <a:p>
          <a:endParaRPr lang="cs-CZ"/>
        </a:p>
      </dgm:t>
    </dgm:pt>
    <dgm:pt modelId="{36B6E6BB-DD91-44CF-A4C0-09460799F681}" type="sibTrans" cxnId="{EDAC4F44-6A96-4D15-9182-888257BA94CC}">
      <dgm:prSet/>
      <dgm:spPr/>
      <dgm:t>
        <a:bodyPr/>
        <a:lstStyle/>
        <a:p>
          <a:endParaRPr lang="cs-CZ"/>
        </a:p>
      </dgm:t>
    </dgm:pt>
    <dgm:pt modelId="{25A6364D-8621-4E60-B339-CAB779483DF7}" type="pres">
      <dgm:prSet presAssocID="{DAC686A0-5054-4FDE-95C9-3B082EAE4BD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D1FC0AF-3D0D-4949-95BD-637EA997B6CF}" type="pres">
      <dgm:prSet presAssocID="{45996368-E502-4CD0-96A5-3A07FC0D8CB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1D0365-1C0D-4601-B928-3975ED3BE9DF}" type="pres">
      <dgm:prSet presAssocID="{53225F69-B0DC-4143-94B7-1FE1A73DB1A4}" presName="sibTrans" presStyleCnt="0"/>
      <dgm:spPr/>
    </dgm:pt>
    <dgm:pt modelId="{F35936CD-AF91-4CF1-8699-B17193FCC7E9}" type="pres">
      <dgm:prSet presAssocID="{B4DFDC5F-D727-4559-A3CE-E392F8351CF6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B6D541-A7B0-43CB-92AE-1360B35E5ACE}" type="pres">
      <dgm:prSet presAssocID="{8CEC0E68-AD6E-43A1-B1F8-AC96FCACDF99}" presName="sibTrans" presStyleCnt="0"/>
      <dgm:spPr/>
    </dgm:pt>
    <dgm:pt modelId="{DD70FD45-C17E-4722-A798-CA44C4E0D001}" type="pres">
      <dgm:prSet presAssocID="{E9644100-321C-4FC9-BD03-1A129D7BFA4C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61016B-827A-400B-8810-2A60778A9A2E}" type="pres">
      <dgm:prSet presAssocID="{EB965380-E690-4473-8D85-F73D96DC96A3}" presName="sibTrans" presStyleCnt="0"/>
      <dgm:spPr/>
    </dgm:pt>
    <dgm:pt modelId="{0F5A9EE2-1BF1-4851-9017-98656C1DE3D4}" type="pres">
      <dgm:prSet presAssocID="{E2C426AE-CC8C-4150-BE5D-DB62DCC8DC7F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B70917-90F6-42BE-8B4B-0BD2C5B2896D}" type="pres">
      <dgm:prSet presAssocID="{FBEB8A08-D0B7-4C40-BE7A-60DA5BDC6978}" presName="sibTrans" presStyleCnt="0"/>
      <dgm:spPr/>
    </dgm:pt>
    <dgm:pt modelId="{4D36F6EA-1C5B-4255-AB9F-520B61A457BC}" type="pres">
      <dgm:prSet presAssocID="{7E04B991-8412-4FEF-95F0-5C09ACEFF404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CC0029B-CFE8-40D2-BEB5-2CFA4EBB037B}" srcId="{DAC686A0-5054-4FDE-95C9-3B082EAE4BD1}" destId="{45996368-E502-4CD0-96A5-3A07FC0D8CB6}" srcOrd="0" destOrd="0" parTransId="{198AF1C0-6868-4F85-A251-EBCA0471C2D5}" sibTransId="{53225F69-B0DC-4143-94B7-1FE1A73DB1A4}"/>
    <dgm:cxn modelId="{05B42236-60C0-4DB8-8294-41A9B3A594C9}" srcId="{DAC686A0-5054-4FDE-95C9-3B082EAE4BD1}" destId="{E2C426AE-CC8C-4150-BE5D-DB62DCC8DC7F}" srcOrd="3" destOrd="0" parTransId="{2E804C95-89B8-435B-9A3D-67890D202F71}" sibTransId="{FBEB8A08-D0B7-4C40-BE7A-60DA5BDC6978}"/>
    <dgm:cxn modelId="{6DCE9A94-D44E-4C1F-9F6B-5A54DC67CADE}" type="presOf" srcId="{B4DFDC5F-D727-4559-A3CE-E392F8351CF6}" destId="{F35936CD-AF91-4CF1-8699-B17193FCC7E9}" srcOrd="0" destOrd="0" presId="urn:microsoft.com/office/officeart/2005/8/layout/default"/>
    <dgm:cxn modelId="{241D1DA2-A08E-4A4F-9897-051ECC5E9C92}" type="presOf" srcId="{E2C426AE-CC8C-4150-BE5D-DB62DCC8DC7F}" destId="{0F5A9EE2-1BF1-4851-9017-98656C1DE3D4}" srcOrd="0" destOrd="0" presId="urn:microsoft.com/office/officeart/2005/8/layout/default"/>
    <dgm:cxn modelId="{933CB28F-9E68-4EA4-AF55-70242FD849E5}" type="presOf" srcId="{DAC686A0-5054-4FDE-95C9-3B082EAE4BD1}" destId="{25A6364D-8621-4E60-B339-CAB779483DF7}" srcOrd="0" destOrd="0" presId="urn:microsoft.com/office/officeart/2005/8/layout/default"/>
    <dgm:cxn modelId="{B105B7E5-ABD8-4E9F-811E-240817FE6028}" srcId="{DAC686A0-5054-4FDE-95C9-3B082EAE4BD1}" destId="{B4DFDC5F-D727-4559-A3CE-E392F8351CF6}" srcOrd="1" destOrd="0" parTransId="{A406E8F6-C175-40B1-AF9E-CFCFB55E4C5F}" sibTransId="{8CEC0E68-AD6E-43A1-B1F8-AC96FCACDF99}"/>
    <dgm:cxn modelId="{AD6C65FE-08ED-4A6F-B16A-B75CB1FE7FBD}" srcId="{DAC686A0-5054-4FDE-95C9-3B082EAE4BD1}" destId="{E9644100-321C-4FC9-BD03-1A129D7BFA4C}" srcOrd="2" destOrd="0" parTransId="{5568B85A-DD6C-4EA9-9A11-3996C0950677}" sibTransId="{EB965380-E690-4473-8D85-F73D96DC96A3}"/>
    <dgm:cxn modelId="{CAC202ED-0A97-49F5-9581-918F5DA56666}" type="presOf" srcId="{E9644100-321C-4FC9-BD03-1A129D7BFA4C}" destId="{DD70FD45-C17E-4722-A798-CA44C4E0D001}" srcOrd="0" destOrd="0" presId="urn:microsoft.com/office/officeart/2005/8/layout/default"/>
    <dgm:cxn modelId="{41415B47-2412-4CFA-AF90-04306108ED7A}" type="presOf" srcId="{45996368-E502-4CD0-96A5-3A07FC0D8CB6}" destId="{7D1FC0AF-3D0D-4949-95BD-637EA997B6CF}" srcOrd="0" destOrd="0" presId="urn:microsoft.com/office/officeart/2005/8/layout/default"/>
    <dgm:cxn modelId="{AD5534F3-5FE2-444C-9C6D-59F6BEAFE65F}" type="presOf" srcId="{7E04B991-8412-4FEF-95F0-5C09ACEFF404}" destId="{4D36F6EA-1C5B-4255-AB9F-520B61A457BC}" srcOrd="0" destOrd="0" presId="urn:microsoft.com/office/officeart/2005/8/layout/default"/>
    <dgm:cxn modelId="{EDAC4F44-6A96-4D15-9182-888257BA94CC}" srcId="{DAC686A0-5054-4FDE-95C9-3B082EAE4BD1}" destId="{7E04B991-8412-4FEF-95F0-5C09ACEFF404}" srcOrd="4" destOrd="0" parTransId="{954FB2FB-B252-4F58-882D-EF16A9C40682}" sibTransId="{36B6E6BB-DD91-44CF-A4C0-09460799F681}"/>
    <dgm:cxn modelId="{7F6798B0-4ADB-40E8-B0D8-ECAC104F42B6}" type="presParOf" srcId="{25A6364D-8621-4E60-B339-CAB779483DF7}" destId="{7D1FC0AF-3D0D-4949-95BD-637EA997B6CF}" srcOrd="0" destOrd="0" presId="urn:microsoft.com/office/officeart/2005/8/layout/default"/>
    <dgm:cxn modelId="{06D1BF6B-3E73-49BE-85F0-E1B01506A024}" type="presParOf" srcId="{25A6364D-8621-4E60-B339-CAB779483DF7}" destId="{3A1D0365-1C0D-4601-B928-3975ED3BE9DF}" srcOrd="1" destOrd="0" presId="urn:microsoft.com/office/officeart/2005/8/layout/default"/>
    <dgm:cxn modelId="{4FEF883A-1606-4563-93B1-69FCCAA9925E}" type="presParOf" srcId="{25A6364D-8621-4E60-B339-CAB779483DF7}" destId="{F35936CD-AF91-4CF1-8699-B17193FCC7E9}" srcOrd="2" destOrd="0" presId="urn:microsoft.com/office/officeart/2005/8/layout/default"/>
    <dgm:cxn modelId="{184484ED-0AF6-4042-875B-744E5D287119}" type="presParOf" srcId="{25A6364D-8621-4E60-B339-CAB779483DF7}" destId="{BEB6D541-A7B0-43CB-92AE-1360B35E5ACE}" srcOrd="3" destOrd="0" presId="urn:microsoft.com/office/officeart/2005/8/layout/default"/>
    <dgm:cxn modelId="{F52B3AE8-509A-48F9-9BF7-7AD697C2061C}" type="presParOf" srcId="{25A6364D-8621-4E60-B339-CAB779483DF7}" destId="{DD70FD45-C17E-4722-A798-CA44C4E0D001}" srcOrd="4" destOrd="0" presId="urn:microsoft.com/office/officeart/2005/8/layout/default"/>
    <dgm:cxn modelId="{6751C94F-5159-4DFE-AC7C-7B4F60765DF7}" type="presParOf" srcId="{25A6364D-8621-4E60-B339-CAB779483DF7}" destId="{3C61016B-827A-400B-8810-2A60778A9A2E}" srcOrd="5" destOrd="0" presId="urn:microsoft.com/office/officeart/2005/8/layout/default"/>
    <dgm:cxn modelId="{EC7CE42E-471C-4144-B6D7-C2B5EBC27B0E}" type="presParOf" srcId="{25A6364D-8621-4E60-B339-CAB779483DF7}" destId="{0F5A9EE2-1BF1-4851-9017-98656C1DE3D4}" srcOrd="6" destOrd="0" presId="urn:microsoft.com/office/officeart/2005/8/layout/default"/>
    <dgm:cxn modelId="{F1D96CA7-88F4-4F1E-BB69-1B2FAFC03F05}" type="presParOf" srcId="{25A6364D-8621-4E60-B339-CAB779483DF7}" destId="{59B70917-90F6-42BE-8B4B-0BD2C5B2896D}" srcOrd="7" destOrd="0" presId="urn:microsoft.com/office/officeart/2005/8/layout/default"/>
    <dgm:cxn modelId="{11B3EB44-392F-4B9D-A20C-88CA93465481}" type="presParOf" srcId="{25A6364D-8621-4E60-B339-CAB779483DF7}" destId="{4D36F6EA-1C5B-4255-AB9F-520B61A457BC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5FC4318-541E-4739-8F85-019A4A6B6D9A}" type="doc">
      <dgm:prSet loTypeId="urn:microsoft.com/office/officeart/2005/8/layout/list1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0E17FD0-1D9D-41B4-96E5-695A6B47D3D7}">
      <dgm:prSet phldrT="[Text]"/>
      <dgm:spPr/>
      <dgm:t>
        <a:bodyPr/>
        <a:lstStyle/>
        <a:p>
          <a:r>
            <a:rPr lang="cs-CZ" smtClean="0"/>
            <a:t>osvojení</a:t>
          </a:r>
          <a:endParaRPr lang="cs-CZ"/>
        </a:p>
      </dgm:t>
    </dgm:pt>
    <dgm:pt modelId="{689E7B1D-3DCA-42EE-B339-4773615F6022}" type="parTrans" cxnId="{AE05C32A-BCCC-4546-819A-F42A6E485BEC}">
      <dgm:prSet/>
      <dgm:spPr/>
      <dgm:t>
        <a:bodyPr/>
        <a:lstStyle/>
        <a:p>
          <a:endParaRPr lang="cs-CZ"/>
        </a:p>
      </dgm:t>
    </dgm:pt>
    <dgm:pt modelId="{E0D42D55-1BFB-4B92-B9FF-8D36E5FF9D0C}" type="sibTrans" cxnId="{AE05C32A-BCCC-4546-819A-F42A6E485BEC}">
      <dgm:prSet/>
      <dgm:spPr/>
      <dgm:t>
        <a:bodyPr/>
        <a:lstStyle/>
        <a:p>
          <a:endParaRPr lang="cs-CZ"/>
        </a:p>
      </dgm:t>
    </dgm:pt>
    <dgm:pt modelId="{450076AF-DD4E-4921-B14F-581279DC75D1}">
      <dgm:prSet phldrT="[Text]"/>
      <dgm:spPr/>
      <dgm:t>
        <a:bodyPr/>
        <a:lstStyle/>
        <a:p>
          <a:r>
            <a:rPr lang="cs-CZ" smtClean="0"/>
            <a:t>poručenství</a:t>
          </a:r>
          <a:endParaRPr lang="cs-CZ"/>
        </a:p>
      </dgm:t>
    </dgm:pt>
    <dgm:pt modelId="{72934007-3CDA-4963-8EE3-9293745A3C4D}" type="parTrans" cxnId="{68C94F81-FCF4-4864-B6A6-98B204E3E079}">
      <dgm:prSet/>
      <dgm:spPr/>
      <dgm:t>
        <a:bodyPr/>
        <a:lstStyle/>
        <a:p>
          <a:endParaRPr lang="cs-CZ"/>
        </a:p>
      </dgm:t>
    </dgm:pt>
    <dgm:pt modelId="{AEAD79BB-BBE5-49DD-A497-E1A5B554AD0A}" type="sibTrans" cxnId="{68C94F81-FCF4-4864-B6A6-98B204E3E079}">
      <dgm:prSet/>
      <dgm:spPr/>
      <dgm:t>
        <a:bodyPr/>
        <a:lstStyle/>
        <a:p>
          <a:endParaRPr lang="cs-CZ"/>
        </a:p>
      </dgm:t>
    </dgm:pt>
    <dgm:pt modelId="{E133857E-52AE-4C94-B637-E264777A6DD8}">
      <dgm:prSet phldrT="[Text]"/>
      <dgm:spPr/>
      <dgm:t>
        <a:bodyPr/>
        <a:lstStyle/>
        <a:p>
          <a:r>
            <a:rPr lang="cs-CZ" smtClean="0"/>
            <a:t>pěstounská péče</a:t>
          </a:r>
          <a:endParaRPr lang="cs-CZ"/>
        </a:p>
      </dgm:t>
    </dgm:pt>
    <dgm:pt modelId="{EFA769A6-16B0-469F-94B8-8F01BC8CDECD}" type="parTrans" cxnId="{A60DB655-0BF7-429C-A534-966E32BA5746}">
      <dgm:prSet/>
      <dgm:spPr/>
      <dgm:t>
        <a:bodyPr/>
        <a:lstStyle/>
        <a:p>
          <a:endParaRPr lang="cs-CZ"/>
        </a:p>
      </dgm:t>
    </dgm:pt>
    <dgm:pt modelId="{63A4D255-3A08-486D-AA35-4EA5CF39C5DD}" type="sibTrans" cxnId="{A60DB655-0BF7-429C-A534-966E32BA5746}">
      <dgm:prSet/>
      <dgm:spPr/>
      <dgm:t>
        <a:bodyPr/>
        <a:lstStyle/>
        <a:p>
          <a:endParaRPr lang="cs-CZ"/>
        </a:p>
      </dgm:t>
    </dgm:pt>
    <dgm:pt modelId="{A4BF14C2-F40D-4658-8105-A309F5E6C28E}">
      <dgm:prSet/>
      <dgm:spPr/>
      <dgm:t>
        <a:bodyPr/>
        <a:lstStyle/>
        <a:p>
          <a:r>
            <a:rPr lang="cs-CZ" smtClean="0"/>
            <a:t>přijetí cizího opuštěného dítěte za vlastní, přičemž osvojitelům vznikají stejná práva jako skutečným rodinám</a:t>
          </a:r>
          <a:endParaRPr lang="cs-CZ"/>
        </a:p>
      </dgm:t>
    </dgm:pt>
    <dgm:pt modelId="{DC2DDBE8-D5E0-43F4-9DBA-27FEEC27CE22}" type="parTrans" cxnId="{2B784DA4-38EC-4EEA-AAA6-3F81F4CF9973}">
      <dgm:prSet/>
      <dgm:spPr/>
    </dgm:pt>
    <dgm:pt modelId="{7CD9C38E-F929-46AE-B00C-E3132343FC7B}" type="sibTrans" cxnId="{2B784DA4-38EC-4EEA-AAA6-3F81F4CF9973}">
      <dgm:prSet/>
      <dgm:spPr/>
    </dgm:pt>
    <dgm:pt modelId="{BA0155BC-3AF0-49C9-9026-C2BC7F7B28B2}">
      <dgm:prSet/>
      <dgm:spPr/>
      <dgm:t>
        <a:bodyPr/>
        <a:lstStyle/>
        <a:p>
          <a:r>
            <a:rPr lang="cs-CZ" smtClean="0"/>
            <a:t>poručník vykonává rod. péči v případě, že rodiče dítěte zemřeli nebo nemohou vykonávat rodičovskou zodpovědnost</a:t>
          </a:r>
          <a:endParaRPr lang="cs-CZ"/>
        </a:p>
      </dgm:t>
    </dgm:pt>
    <dgm:pt modelId="{DFCD4711-A848-491D-9FA8-25200C5A9B19}" type="parTrans" cxnId="{74C337AD-A798-4993-91D6-245610155C39}">
      <dgm:prSet/>
      <dgm:spPr/>
    </dgm:pt>
    <dgm:pt modelId="{30DE786B-9879-4687-AB72-1B0EEDA9D69F}" type="sibTrans" cxnId="{74C337AD-A798-4993-91D6-245610155C39}">
      <dgm:prSet/>
      <dgm:spPr/>
    </dgm:pt>
    <dgm:pt modelId="{C38C31DA-2A5E-412D-8AA7-4C0BEAF75D16}">
      <dgm:prSet/>
      <dgm:spPr/>
      <dgm:t>
        <a:bodyPr/>
        <a:lstStyle/>
        <a:p>
          <a:r>
            <a:rPr lang="cs-CZ" smtClean="0"/>
            <a:t>pro děti, jejichž výchova nebyla zdlouhodobých příčin zajišťována</a:t>
          </a:r>
          <a:endParaRPr lang="cs-CZ"/>
        </a:p>
      </dgm:t>
    </dgm:pt>
    <dgm:pt modelId="{7BA392D9-CC88-4E75-88C8-DD3E8AFCE34E}" type="parTrans" cxnId="{B7E0E4CD-66FD-4F55-8B86-A19D3F92B4CD}">
      <dgm:prSet/>
      <dgm:spPr/>
    </dgm:pt>
    <dgm:pt modelId="{D5E97032-0FF3-4037-BD50-42A7FFFD0311}" type="sibTrans" cxnId="{B7E0E4CD-66FD-4F55-8B86-A19D3F92B4CD}">
      <dgm:prSet/>
      <dgm:spPr/>
    </dgm:pt>
    <dgm:pt modelId="{299243AA-F6A4-431E-90DA-3965332FF5C6}">
      <dgm:prSet/>
      <dgm:spPr/>
      <dgm:t>
        <a:bodyPr/>
        <a:lstStyle/>
        <a:p>
          <a:r>
            <a:rPr lang="cs-CZ" smtClean="0"/>
            <a:t>ústavní výchova</a:t>
          </a:r>
          <a:endParaRPr lang="cs-CZ"/>
        </a:p>
      </dgm:t>
    </dgm:pt>
    <dgm:pt modelId="{B4FF0DDC-4B20-4B0B-9C3E-E0B97882B8AA}" type="parTrans" cxnId="{4662C392-8222-43B2-9179-269A6A496350}">
      <dgm:prSet/>
      <dgm:spPr/>
    </dgm:pt>
    <dgm:pt modelId="{D1AEC9DC-FFB8-40B6-94CE-F210BB3F63F8}" type="sibTrans" cxnId="{4662C392-8222-43B2-9179-269A6A496350}">
      <dgm:prSet/>
      <dgm:spPr/>
    </dgm:pt>
    <dgm:pt modelId="{E43ED583-752B-4407-9C06-BD69C4145BCA}">
      <dgm:prSet/>
      <dgm:spPr/>
      <dgm:t>
        <a:bodyPr/>
        <a:lstStyle/>
        <a:p>
          <a:r>
            <a:rPr lang="cs-CZ" smtClean="0"/>
            <a:t>je-li výchova dítěte vážně ohrožena nebo narušena</a:t>
          </a:r>
          <a:endParaRPr lang="cs-CZ"/>
        </a:p>
      </dgm:t>
    </dgm:pt>
    <dgm:pt modelId="{2ACDA17E-DA19-4E16-93C3-B304458E2992}" type="parTrans" cxnId="{E5A00F81-6369-4293-8AD8-EFEDAEA25024}">
      <dgm:prSet/>
      <dgm:spPr/>
    </dgm:pt>
    <dgm:pt modelId="{673186DC-7CA9-49C3-BD82-5E25C7414947}" type="sibTrans" cxnId="{E5A00F81-6369-4293-8AD8-EFEDAEA25024}">
      <dgm:prSet/>
      <dgm:spPr/>
    </dgm:pt>
    <dgm:pt modelId="{B0B766BB-A93F-4257-9B01-36B0FA219F17}" type="pres">
      <dgm:prSet presAssocID="{15FC4318-541E-4739-8F85-019A4A6B6D9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23090AE-8F31-498A-A269-F4B548ED2497}" type="pres">
      <dgm:prSet presAssocID="{E0E17FD0-1D9D-41B4-96E5-695A6B47D3D7}" presName="parentLin" presStyleCnt="0"/>
      <dgm:spPr/>
    </dgm:pt>
    <dgm:pt modelId="{063871FB-194F-40B0-B4BB-1BCF5E56741D}" type="pres">
      <dgm:prSet presAssocID="{E0E17FD0-1D9D-41B4-96E5-695A6B47D3D7}" presName="parentLeftMargin" presStyleLbl="node1" presStyleIdx="0" presStyleCnt="4"/>
      <dgm:spPr/>
      <dgm:t>
        <a:bodyPr/>
        <a:lstStyle/>
        <a:p>
          <a:endParaRPr lang="cs-CZ"/>
        </a:p>
      </dgm:t>
    </dgm:pt>
    <dgm:pt modelId="{6F239FCC-4EA4-4D70-8F77-40427F883F47}" type="pres">
      <dgm:prSet presAssocID="{E0E17FD0-1D9D-41B4-96E5-695A6B47D3D7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D98B5FE-0E3D-4219-A079-7B165765F4BB}" type="pres">
      <dgm:prSet presAssocID="{E0E17FD0-1D9D-41B4-96E5-695A6B47D3D7}" presName="negativeSpace" presStyleCnt="0"/>
      <dgm:spPr/>
    </dgm:pt>
    <dgm:pt modelId="{23369887-E19A-44F5-9B2C-BF9CA69182B2}" type="pres">
      <dgm:prSet presAssocID="{E0E17FD0-1D9D-41B4-96E5-695A6B47D3D7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8C0129-E30E-4FF5-89DA-FAFD606B277F}" type="pres">
      <dgm:prSet presAssocID="{E0D42D55-1BFB-4B92-B9FF-8D36E5FF9D0C}" presName="spaceBetweenRectangles" presStyleCnt="0"/>
      <dgm:spPr/>
    </dgm:pt>
    <dgm:pt modelId="{1C359BBF-7F26-476A-B773-9643C72267CA}" type="pres">
      <dgm:prSet presAssocID="{450076AF-DD4E-4921-B14F-581279DC75D1}" presName="parentLin" presStyleCnt="0"/>
      <dgm:spPr/>
    </dgm:pt>
    <dgm:pt modelId="{43C80D17-EACA-4F56-8DAF-526F9B0051A4}" type="pres">
      <dgm:prSet presAssocID="{450076AF-DD4E-4921-B14F-581279DC75D1}" presName="parentLeftMargin" presStyleLbl="node1" presStyleIdx="0" presStyleCnt="4"/>
      <dgm:spPr/>
      <dgm:t>
        <a:bodyPr/>
        <a:lstStyle/>
        <a:p>
          <a:endParaRPr lang="cs-CZ"/>
        </a:p>
      </dgm:t>
    </dgm:pt>
    <dgm:pt modelId="{C787E536-AECA-4854-9B4B-C2060B3D2C22}" type="pres">
      <dgm:prSet presAssocID="{450076AF-DD4E-4921-B14F-581279DC75D1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FF2D7F-D702-4628-8CF7-606E1F5BF104}" type="pres">
      <dgm:prSet presAssocID="{450076AF-DD4E-4921-B14F-581279DC75D1}" presName="negativeSpace" presStyleCnt="0"/>
      <dgm:spPr/>
    </dgm:pt>
    <dgm:pt modelId="{E270DC6E-15FA-471D-A9C4-FCD276372DC4}" type="pres">
      <dgm:prSet presAssocID="{450076AF-DD4E-4921-B14F-581279DC75D1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E015069-5489-4832-BF37-F0E760588B29}" type="pres">
      <dgm:prSet presAssocID="{AEAD79BB-BBE5-49DD-A497-E1A5B554AD0A}" presName="spaceBetweenRectangles" presStyleCnt="0"/>
      <dgm:spPr/>
    </dgm:pt>
    <dgm:pt modelId="{805185B5-36BC-42CD-BA33-133BDA1E4294}" type="pres">
      <dgm:prSet presAssocID="{E133857E-52AE-4C94-B637-E264777A6DD8}" presName="parentLin" presStyleCnt="0"/>
      <dgm:spPr/>
    </dgm:pt>
    <dgm:pt modelId="{DFC847F1-9863-4D93-8519-9F4925F4923B}" type="pres">
      <dgm:prSet presAssocID="{E133857E-52AE-4C94-B637-E264777A6DD8}" presName="parentLeftMargin" presStyleLbl="node1" presStyleIdx="1" presStyleCnt="4"/>
      <dgm:spPr/>
      <dgm:t>
        <a:bodyPr/>
        <a:lstStyle/>
        <a:p>
          <a:endParaRPr lang="cs-CZ"/>
        </a:p>
      </dgm:t>
    </dgm:pt>
    <dgm:pt modelId="{8113392A-B4A2-4B48-9EBE-D517673B4A85}" type="pres">
      <dgm:prSet presAssocID="{E133857E-52AE-4C94-B637-E264777A6DD8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A8A8E35-FB0F-464D-8D1C-2E2C6631552A}" type="pres">
      <dgm:prSet presAssocID="{E133857E-52AE-4C94-B637-E264777A6DD8}" presName="negativeSpace" presStyleCnt="0"/>
      <dgm:spPr/>
    </dgm:pt>
    <dgm:pt modelId="{D2B5E149-DA4B-4394-95C2-6413E232CFDA}" type="pres">
      <dgm:prSet presAssocID="{E133857E-52AE-4C94-B637-E264777A6DD8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EC7B9C-B013-4121-A2EE-FF4A33D303FC}" type="pres">
      <dgm:prSet presAssocID="{63A4D255-3A08-486D-AA35-4EA5CF39C5DD}" presName="spaceBetweenRectangles" presStyleCnt="0"/>
      <dgm:spPr/>
    </dgm:pt>
    <dgm:pt modelId="{CC6344AD-6D1B-4EE4-9F1D-78D02518B899}" type="pres">
      <dgm:prSet presAssocID="{299243AA-F6A4-431E-90DA-3965332FF5C6}" presName="parentLin" presStyleCnt="0"/>
      <dgm:spPr/>
    </dgm:pt>
    <dgm:pt modelId="{A222ACF8-1512-4789-B5F4-D922D6F8D5A0}" type="pres">
      <dgm:prSet presAssocID="{299243AA-F6A4-431E-90DA-3965332FF5C6}" presName="parentLeftMargin" presStyleLbl="node1" presStyleIdx="2" presStyleCnt="4"/>
      <dgm:spPr/>
      <dgm:t>
        <a:bodyPr/>
        <a:lstStyle/>
        <a:p>
          <a:endParaRPr lang="cs-CZ"/>
        </a:p>
      </dgm:t>
    </dgm:pt>
    <dgm:pt modelId="{B3D5FFC4-C430-472E-9973-8B3BEDE3A6D3}" type="pres">
      <dgm:prSet presAssocID="{299243AA-F6A4-431E-90DA-3965332FF5C6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F9B40D3-6A92-4D3F-AFF9-ED825D7E7E37}" type="pres">
      <dgm:prSet presAssocID="{299243AA-F6A4-431E-90DA-3965332FF5C6}" presName="negativeSpace" presStyleCnt="0"/>
      <dgm:spPr/>
    </dgm:pt>
    <dgm:pt modelId="{4C50AFEC-F385-4A6B-A021-1F88333FDD93}" type="pres">
      <dgm:prSet presAssocID="{299243AA-F6A4-431E-90DA-3965332FF5C6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236433-C62F-411F-B4A5-0D7902EB0CC3}" type="presOf" srcId="{15FC4318-541E-4739-8F85-019A4A6B6D9A}" destId="{B0B766BB-A93F-4257-9B01-36B0FA219F17}" srcOrd="0" destOrd="0" presId="urn:microsoft.com/office/officeart/2005/8/layout/list1"/>
    <dgm:cxn modelId="{F88AAEDC-760C-4878-8AD7-3ECE7405D0DA}" type="presOf" srcId="{E0E17FD0-1D9D-41B4-96E5-695A6B47D3D7}" destId="{6F239FCC-4EA4-4D70-8F77-40427F883F47}" srcOrd="1" destOrd="0" presId="urn:microsoft.com/office/officeart/2005/8/layout/list1"/>
    <dgm:cxn modelId="{D56FC320-4B22-4984-98BD-98B26366C2A9}" type="presOf" srcId="{BA0155BC-3AF0-49C9-9026-C2BC7F7B28B2}" destId="{E270DC6E-15FA-471D-A9C4-FCD276372DC4}" srcOrd="0" destOrd="0" presId="urn:microsoft.com/office/officeart/2005/8/layout/list1"/>
    <dgm:cxn modelId="{2B784DA4-38EC-4EEA-AAA6-3F81F4CF9973}" srcId="{E0E17FD0-1D9D-41B4-96E5-695A6B47D3D7}" destId="{A4BF14C2-F40D-4658-8105-A309F5E6C28E}" srcOrd="0" destOrd="0" parTransId="{DC2DDBE8-D5E0-43F4-9DBA-27FEEC27CE22}" sibTransId="{7CD9C38E-F929-46AE-B00C-E3132343FC7B}"/>
    <dgm:cxn modelId="{68C94F81-FCF4-4864-B6A6-98B204E3E079}" srcId="{15FC4318-541E-4739-8F85-019A4A6B6D9A}" destId="{450076AF-DD4E-4921-B14F-581279DC75D1}" srcOrd="1" destOrd="0" parTransId="{72934007-3CDA-4963-8EE3-9293745A3C4D}" sibTransId="{AEAD79BB-BBE5-49DD-A497-E1A5B554AD0A}"/>
    <dgm:cxn modelId="{ED5C0984-D182-434F-9A84-207C69449B1F}" type="presOf" srcId="{E43ED583-752B-4407-9C06-BD69C4145BCA}" destId="{4C50AFEC-F385-4A6B-A021-1F88333FDD93}" srcOrd="0" destOrd="0" presId="urn:microsoft.com/office/officeart/2005/8/layout/list1"/>
    <dgm:cxn modelId="{B49C4852-7F52-480D-8087-B942FFC6692E}" type="presOf" srcId="{450076AF-DD4E-4921-B14F-581279DC75D1}" destId="{C787E536-AECA-4854-9B4B-C2060B3D2C22}" srcOrd="1" destOrd="0" presId="urn:microsoft.com/office/officeart/2005/8/layout/list1"/>
    <dgm:cxn modelId="{A30DC57A-2B52-49EF-AE68-4E9CD96A4756}" type="presOf" srcId="{E133857E-52AE-4C94-B637-E264777A6DD8}" destId="{8113392A-B4A2-4B48-9EBE-D517673B4A85}" srcOrd="1" destOrd="0" presId="urn:microsoft.com/office/officeart/2005/8/layout/list1"/>
    <dgm:cxn modelId="{B7E0E4CD-66FD-4F55-8B86-A19D3F92B4CD}" srcId="{E133857E-52AE-4C94-B637-E264777A6DD8}" destId="{C38C31DA-2A5E-412D-8AA7-4C0BEAF75D16}" srcOrd="0" destOrd="0" parTransId="{7BA392D9-CC88-4E75-88C8-DD3E8AFCE34E}" sibTransId="{D5E97032-0FF3-4037-BD50-42A7FFFD0311}"/>
    <dgm:cxn modelId="{5A4C1ABB-AEBE-4A12-9CE6-FFBE7692F0E7}" type="presOf" srcId="{E133857E-52AE-4C94-B637-E264777A6DD8}" destId="{DFC847F1-9863-4D93-8519-9F4925F4923B}" srcOrd="0" destOrd="0" presId="urn:microsoft.com/office/officeart/2005/8/layout/list1"/>
    <dgm:cxn modelId="{E5A00F81-6369-4293-8AD8-EFEDAEA25024}" srcId="{299243AA-F6A4-431E-90DA-3965332FF5C6}" destId="{E43ED583-752B-4407-9C06-BD69C4145BCA}" srcOrd="0" destOrd="0" parTransId="{2ACDA17E-DA19-4E16-93C3-B304458E2992}" sibTransId="{673186DC-7CA9-49C3-BD82-5E25C7414947}"/>
    <dgm:cxn modelId="{BEBCE005-54DD-460B-B27E-05F4E8DFB25E}" type="presOf" srcId="{A4BF14C2-F40D-4658-8105-A309F5E6C28E}" destId="{23369887-E19A-44F5-9B2C-BF9CA69182B2}" srcOrd="0" destOrd="0" presId="urn:microsoft.com/office/officeart/2005/8/layout/list1"/>
    <dgm:cxn modelId="{4662C392-8222-43B2-9179-269A6A496350}" srcId="{15FC4318-541E-4739-8F85-019A4A6B6D9A}" destId="{299243AA-F6A4-431E-90DA-3965332FF5C6}" srcOrd="3" destOrd="0" parTransId="{B4FF0DDC-4B20-4B0B-9C3E-E0B97882B8AA}" sibTransId="{D1AEC9DC-FFB8-40B6-94CE-F210BB3F63F8}"/>
    <dgm:cxn modelId="{74C337AD-A798-4993-91D6-245610155C39}" srcId="{450076AF-DD4E-4921-B14F-581279DC75D1}" destId="{BA0155BC-3AF0-49C9-9026-C2BC7F7B28B2}" srcOrd="0" destOrd="0" parTransId="{DFCD4711-A848-491D-9FA8-25200C5A9B19}" sibTransId="{30DE786B-9879-4687-AB72-1B0EEDA9D69F}"/>
    <dgm:cxn modelId="{FE68E883-1469-47D7-9BF6-EAB5F713B097}" type="presOf" srcId="{450076AF-DD4E-4921-B14F-581279DC75D1}" destId="{43C80D17-EACA-4F56-8DAF-526F9B0051A4}" srcOrd="0" destOrd="0" presId="urn:microsoft.com/office/officeart/2005/8/layout/list1"/>
    <dgm:cxn modelId="{AC07F5C2-9B3B-433D-9AC3-F41307119EA6}" type="presOf" srcId="{299243AA-F6A4-431E-90DA-3965332FF5C6}" destId="{A222ACF8-1512-4789-B5F4-D922D6F8D5A0}" srcOrd="0" destOrd="0" presId="urn:microsoft.com/office/officeart/2005/8/layout/list1"/>
    <dgm:cxn modelId="{AE05C32A-BCCC-4546-819A-F42A6E485BEC}" srcId="{15FC4318-541E-4739-8F85-019A4A6B6D9A}" destId="{E0E17FD0-1D9D-41B4-96E5-695A6B47D3D7}" srcOrd="0" destOrd="0" parTransId="{689E7B1D-3DCA-42EE-B339-4773615F6022}" sibTransId="{E0D42D55-1BFB-4B92-B9FF-8D36E5FF9D0C}"/>
    <dgm:cxn modelId="{9440EA72-A5D8-42CB-AA93-DC68EA54D94F}" type="presOf" srcId="{E0E17FD0-1D9D-41B4-96E5-695A6B47D3D7}" destId="{063871FB-194F-40B0-B4BB-1BCF5E56741D}" srcOrd="0" destOrd="0" presId="urn:microsoft.com/office/officeart/2005/8/layout/list1"/>
    <dgm:cxn modelId="{6A35EE56-D740-4D9F-8A25-71A9C675A34A}" type="presOf" srcId="{C38C31DA-2A5E-412D-8AA7-4C0BEAF75D16}" destId="{D2B5E149-DA4B-4394-95C2-6413E232CFDA}" srcOrd="0" destOrd="0" presId="urn:microsoft.com/office/officeart/2005/8/layout/list1"/>
    <dgm:cxn modelId="{45AD016E-2DE6-4622-A2C8-01F3C59DD2D0}" type="presOf" srcId="{299243AA-F6A4-431E-90DA-3965332FF5C6}" destId="{B3D5FFC4-C430-472E-9973-8B3BEDE3A6D3}" srcOrd="1" destOrd="0" presId="urn:microsoft.com/office/officeart/2005/8/layout/list1"/>
    <dgm:cxn modelId="{A60DB655-0BF7-429C-A534-966E32BA5746}" srcId="{15FC4318-541E-4739-8F85-019A4A6B6D9A}" destId="{E133857E-52AE-4C94-B637-E264777A6DD8}" srcOrd="2" destOrd="0" parTransId="{EFA769A6-16B0-469F-94B8-8F01BC8CDECD}" sibTransId="{63A4D255-3A08-486D-AA35-4EA5CF39C5DD}"/>
    <dgm:cxn modelId="{65406D20-1DB5-4A85-8B20-C26D1FF719EC}" type="presParOf" srcId="{B0B766BB-A93F-4257-9B01-36B0FA219F17}" destId="{323090AE-8F31-498A-A269-F4B548ED2497}" srcOrd="0" destOrd="0" presId="urn:microsoft.com/office/officeart/2005/8/layout/list1"/>
    <dgm:cxn modelId="{20CCE4D4-BD70-4727-8033-8AB5FA98E65E}" type="presParOf" srcId="{323090AE-8F31-498A-A269-F4B548ED2497}" destId="{063871FB-194F-40B0-B4BB-1BCF5E56741D}" srcOrd="0" destOrd="0" presId="urn:microsoft.com/office/officeart/2005/8/layout/list1"/>
    <dgm:cxn modelId="{B8C92BED-B17E-4A3E-ABDC-9A343ACA20B3}" type="presParOf" srcId="{323090AE-8F31-498A-A269-F4B548ED2497}" destId="{6F239FCC-4EA4-4D70-8F77-40427F883F47}" srcOrd="1" destOrd="0" presId="urn:microsoft.com/office/officeart/2005/8/layout/list1"/>
    <dgm:cxn modelId="{E9717031-7E09-459E-8869-476AA428E6CD}" type="presParOf" srcId="{B0B766BB-A93F-4257-9B01-36B0FA219F17}" destId="{AD98B5FE-0E3D-4219-A079-7B165765F4BB}" srcOrd="1" destOrd="0" presId="urn:microsoft.com/office/officeart/2005/8/layout/list1"/>
    <dgm:cxn modelId="{62388472-96A7-4579-B3EF-D370F67D0A76}" type="presParOf" srcId="{B0B766BB-A93F-4257-9B01-36B0FA219F17}" destId="{23369887-E19A-44F5-9B2C-BF9CA69182B2}" srcOrd="2" destOrd="0" presId="urn:microsoft.com/office/officeart/2005/8/layout/list1"/>
    <dgm:cxn modelId="{E49A2F5B-0386-4329-89AF-6D77CAC60CD0}" type="presParOf" srcId="{B0B766BB-A93F-4257-9B01-36B0FA219F17}" destId="{7A8C0129-E30E-4FF5-89DA-FAFD606B277F}" srcOrd="3" destOrd="0" presId="urn:microsoft.com/office/officeart/2005/8/layout/list1"/>
    <dgm:cxn modelId="{5DA6D28D-8DED-40DC-8BB2-2CF8AE28ECDD}" type="presParOf" srcId="{B0B766BB-A93F-4257-9B01-36B0FA219F17}" destId="{1C359BBF-7F26-476A-B773-9643C72267CA}" srcOrd="4" destOrd="0" presId="urn:microsoft.com/office/officeart/2005/8/layout/list1"/>
    <dgm:cxn modelId="{0406837E-C482-4D53-9E3A-7EBC9801FC2F}" type="presParOf" srcId="{1C359BBF-7F26-476A-B773-9643C72267CA}" destId="{43C80D17-EACA-4F56-8DAF-526F9B0051A4}" srcOrd="0" destOrd="0" presId="urn:microsoft.com/office/officeart/2005/8/layout/list1"/>
    <dgm:cxn modelId="{E0C20307-CD83-4B30-97FD-F6FFE7D1D786}" type="presParOf" srcId="{1C359BBF-7F26-476A-B773-9643C72267CA}" destId="{C787E536-AECA-4854-9B4B-C2060B3D2C22}" srcOrd="1" destOrd="0" presId="urn:microsoft.com/office/officeart/2005/8/layout/list1"/>
    <dgm:cxn modelId="{F51EF2CE-D072-4C1C-931D-03FB3B558889}" type="presParOf" srcId="{B0B766BB-A93F-4257-9B01-36B0FA219F17}" destId="{BFFF2D7F-D702-4628-8CF7-606E1F5BF104}" srcOrd="5" destOrd="0" presId="urn:microsoft.com/office/officeart/2005/8/layout/list1"/>
    <dgm:cxn modelId="{B56A6574-CF5B-4A13-8282-F6E2F9A45F69}" type="presParOf" srcId="{B0B766BB-A93F-4257-9B01-36B0FA219F17}" destId="{E270DC6E-15FA-471D-A9C4-FCD276372DC4}" srcOrd="6" destOrd="0" presId="urn:microsoft.com/office/officeart/2005/8/layout/list1"/>
    <dgm:cxn modelId="{68C91EBE-F00B-4EC1-BD71-6365E8BFB4F2}" type="presParOf" srcId="{B0B766BB-A93F-4257-9B01-36B0FA219F17}" destId="{7E015069-5489-4832-BF37-F0E760588B29}" srcOrd="7" destOrd="0" presId="urn:microsoft.com/office/officeart/2005/8/layout/list1"/>
    <dgm:cxn modelId="{08612450-7439-42CD-9C12-7969502D8A71}" type="presParOf" srcId="{B0B766BB-A93F-4257-9B01-36B0FA219F17}" destId="{805185B5-36BC-42CD-BA33-133BDA1E4294}" srcOrd="8" destOrd="0" presId="urn:microsoft.com/office/officeart/2005/8/layout/list1"/>
    <dgm:cxn modelId="{1A1EE2CF-D370-4DEC-B7C5-CDCEF07EB764}" type="presParOf" srcId="{805185B5-36BC-42CD-BA33-133BDA1E4294}" destId="{DFC847F1-9863-4D93-8519-9F4925F4923B}" srcOrd="0" destOrd="0" presId="urn:microsoft.com/office/officeart/2005/8/layout/list1"/>
    <dgm:cxn modelId="{8A5C3F34-05A4-4824-BF77-B2BBE8B6BF86}" type="presParOf" srcId="{805185B5-36BC-42CD-BA33-133BDA1E4294}" destId="{8113392A-B4A2-4B48-9EBE-D517673B4A85}" srcOrd="1" destOrd="0" presId="urn:microsoft.com/office/officeart/2005/8/layout/list1"/>
    <dgm:cxn modelId="{FB0621DD-E4BA-4368-96AB-41DB5AA5EAD1}" type="presParOf" srcId="{B0B766BB-A93F-4257-9B01-36B0FA219F17}" destId="{0A8A8E35-FB0F-464D-8D1C-2E2C6631552A}" srcOrd="9" destOrd="0" presId="urn:microsoft.com/office/officeart/2005/8/layout/list1"/>
    <dgm:cxn modelId="{C8160444-572F-429B-9A96-BE0BA767250F}" type="presParOf" srcId="{B0B766BB-A93F-4257-9B01-36B0FA219F17}" destId="{D2B5E149-DA4B-4394-95C2-6413E232CFDA}" srcOrd="10" destOrd="0" presId="urn:microsoft.com/office/officeart/2005/8/layout/list1"/>
    <dgm:cxn modelId="{0624CB17-5DE4-4F7E-B6CA-04F15E0E13C9}" type="presParOf" srcId="{B0B766BB-A93F-4257-9B01-36B0FA219F17}" destId="{0CEC7B9C-B013-4121-A2EE-FF4A33D303FC}" srcOrd="11" destOrd="0" presId="urn:microsoft.com/office/officeart/2005/8/layout/list1"/>
    <dgm:cxn modelId="{BC1399A1-02AE-4131-AC54-0F760FB5AAAA}" type="presParOf" srcId="{B0B766BB-A93F-4257-9B01-36B0FA219F17}" destId="{CC6344AD-6D1B-4EE4-9F1D-78D02518B899}" srcOrd="12" destOrd="0" presId="urn:microsoft.com/office/officeart/2005/8/layout/list1"/>
    <dgm:cxn modelId="{06487BC6-B072-44EC-93BC-C89789B563E8}" type="presParOf" srcId="{CC6344AD-6D1B-4EE4-9F1D-78D02518B899}" destId="{A222ACF8-1512-4789-B5F4-D922D6F8D5A0}" srcOrd="0" destOrd="0" presId="urn:microsoft.com/office/officeart/2005/8/layout/list1"/>
    <dgm:cxn modelId="{58563DC9-2365-47B2-BA57-4995A2B7157F}" type="presParOf" srcId="{CC6344AD-6D1B-4EE4-9F1D-78D02518B899}" destId="{B3D5FFC4-C430-472E-9973-8B3BEDE3A6D3}" srcOrd="1" destOrd="0" presId="urn:microsoft.com/office/officeart/2005/8/layout/list1"/>
    <dgm:cxn modelId="{AAAF67CF-5EA3-47B5-9C43-E97EEEAC5A58}" type="presParOf" srcId="{B0B766BB-A93F-4257-9B01-36B0FA219F17}" destId="{1F9B40D3-6A92-4D3F-AFF9-ED825D7E7E37}" srcOrd="13" destOrd="0" presId="urn:microsoft.com/office/officeart/2005/8/layout/list1"/>
    <dgm:cxn modelId="{BF348D2C-666B-45AB-BCCE-B8D199A86552}" type="presParOf" srcId="{B0B766BB-A93F-4257-9B01-36B0FA219F17}" destId="{4C50AFEC-F385-4A6B-A021-1F88333FDD93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22AB313-29AE-4A73-BF63-5360E2FB8F78}">
      <dsp:nvSpPr>
        <dsp:cNvPr id="0" name=""/>
        <dsp:cNvSpPr/>
      </dsp:nvSpPr>
      <dsp:spPr>
        <a:xfrm>
          <a:off x="0" y="688229"/>
          <a:ext cx="8229600" cy="98455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smtClean="0"/>
            <a:t>občanský zákoník (od 1. 1. 2014)</a:t>
          </a:r>
          <a:endParaRPr lang="cs-CZ" sz="3400" kern="1200"/>
        </a:p>
      </dsp:txBody>
      <dsp:txXfrm>
        <a:off x="0" y="688229"/>
        <a:ext cx="8229600" cy="984555"/>
      </dsp:txXfrm>
    </dsp:sp>
    <dsp:sp modelId="{42020B22-01A8-4FB1-AF01-1B1BF46D49CC}">
      <dsp:nvSpPr>
        <dsp:cNvPr id="0" name=""/>
        <dsp:cNvSpPr/>
      </dsp:nvSpPr>
      <dsp:spPr>
        <a:xfrm>
          <a:off x="0" y="1770704"/>
          <a:ext cx="8229600" cy="98455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smtClean="0"/>
            <a:t>zákon o sociálně-právní ochraně dětí</a:t>
          </a:r>
          <a:endParaRPr lang="cs-CZ" sz="3400" kern="1200"/>
        </a:p>
      </dsp:txBody>
      <dsp:txXfrm>
        <a:off x="0" y="1770704"/>
        <a:ext cx="8229600" cy="984555"/>
      </dsp:txXfrm>
    </dsp:sp>
    <dsp:sp modelId="{BFF774B4-B5F8-4812-B070-840B939E3D01}">
      <dsp:nvSpPr>
        <dsp:cNvPr id="0" name=""/>
        <dsp:cNvSpPr/>
      </dsp:nvSpPr>
      <dsp:spPr>
        <a:xfrm>
          <a:off x="0" y="2853179"/>
          <a:ext cx="8229600" cy="98455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smtClean="0"/>
            <a:t>zákon o rodině (do 1. 1. 2014)</a:t>
          </a:r>
          <a:endParaRPr lang="cs-CZ" sz="3400" kern="1200"/>
        </a:p>
      </dsp:txBody>
      <dsp:txXfrm>
        <a:off x="0" y="2853179"/>
        <a:ext cx="8229600" cy="98455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CF2476C-EE81-4006-A462-235CA9E35229}">
      <dsp:nvSpPr>
        <dsp:cNvPr id="0" name=""/>
        <dsp:cNvSpPr/>
      </dsp:nvSpPr>
      <dsp:spPr>
        <a:xfrm>
          <a:off x="3309118" y="2099632"/>
          <a:ext cx="1611362" cy="161136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1">
              <a:hueOff val="0"/>
              <a:satOff val="0"/>
              <a:lumOff val="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smtClean="0"/>
            <a:t>PŘEDMĚT RODINNÉHO PRÁVA</a:t>
          </a:r>
          <a:endParaRPr lang="cs-CZ" sz="1400" b="1" kern="1200"/>
        </a:p>
      </dsp:txBody>
      <dsp:txXfrm>
        <a:off x="3309118" y="2099632"/>
        <a:ext cx="1611362" cy="1611362"/>
      </dsp:txXfrm>
    </dsp:sp>
    <dsp:sp modelId="{6EE19D41-EBF0-417B-8750-4134AC451068}">
      <dsp:nvSpPr>
        <dsp:cNvPr id="0" name=""/>
        <dsp:cNvSpPr/>
      </dsp:nvSpPr>
      <dsp:spPr>
        <a:xfrm rot="16200000">
          <a:off x="3872150" y="1839360"/>
          <a:ext cx="485298" cy="35244"/>
        </a:xfrm>
        <a:custGeom>
          <a:avLst/>
          <a:gdLst/>
          <a:ahLst/>
          <a:cxnLst/>
          <a:rect l="0" t="0" r="0" b="0"/>
          <a:pathLst>
            <a:path>
              <a:moveTo>
                <a:pt x="0" y="17622"/>
              </a:moveTo>
              <a:lnTo>
                <a:pt x="485298" y="17622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6200000">
        <a:off x="4102667" y="1844850"/>
        <a:ext cx="24264" cy="24264"/>
      </dsp:txXfrm>
    </dsp:sp>
    <dsp:sp modelId="{CC4944C0-BFE0-44BB-B7ED-373835741F3E}">
      <dsp:nvSpPr>
        <dsp:cNvPr id="0" name=""/>
        <dsp:cNvSpPr/>
      </dsp:nvSpPr>
      <dsp:spPr>
        <a:xfrm>
          <a:off x="3309118" y="2971"/>
          <a:ext cx="1611362" cy="161136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1">
              <a:hueOff val="0"/>
              <a:satOff val="0"/>
              <a:lumOff val="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manželství</a:t>
          </a:r>
          <a:endParaRPr lang="cs-CZ" sz="1400" kern="1200"/>
        </a:p>
      </dsp:txBody>
      <dsp:txXfrm>
        <a:off x="3309118" y="2971"/>
        <a:ext cx="1611362" cy="1611362"/>
      </dsp:txXfrm>
    </dsp:sp>
    <dsp:sp modelId="{C1DECE06-4F19-43E6-9830-63D40EFD02F2}">
      <dsp:nvSpPr>
        <dsp:cNvPr id="0" name=""/>
        <dsp:cNvSpPr/>
      </dsp:nvSpPr>
      <dsp:spPr>
        <a:xfrm rot="20520000">
          <a:off x="4869172" y="2563739"/>
          <a:ext cx="485298" cy="35244"/>
        </a:xfrm>
        <a:custGeom>
          <a:avLst/>
          <a:gdLst/>
          <a:ahLst/>
          <a:cxnLst/>
          <a:rect l="0" t="0" r="0" b="0"/>
          <a:pathLst>
            <a:path>
              <a:moveTo>
                <a:pt x="0" y="17622"/>
              </a:moveTo>
              <a:lnTo>
                <a:pt x="485298" y="17622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20520000">
        <a:off x="5099689" y="2569228"/>
        <a:ext cx="24264" cy="24264"/>
      </dsp:txXfrm>
    </dsp:sp>
    <dsp:sp modelId="{D47B0499-5F03-4EE4-9114-55B35C6D9CE7}">
      <dsp:nvSpPr>
        <dsp:cNvPr id="0" name=""/>
        <dsp:cNvSpPr/>
      </dsp:nvSpPr>
      <dsp:spPr>
        <a:xfrm>
          <a:off x="5303161" y="1451728"/>
          <a:ext cx="1611362" cy="161136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1">
              <a:hueOff val="0"/>
              <a:satOff val="0"/>
              <a:lumOff val="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vztahy mezi </a:t>
          </a:r>
          <a:r>
            <a:rPr lang="cs-CZ" sz="1400" kern="1200" smtClean="0"/>
            <a:t>rodiči a dětmi</a:t>
          </a:r>
          <a:endParaRPr lang="cs-CZ" sz="1400" kern="1200"/>
        </a:p>
      </dsp:txBody>
      <dsp:txXfrm>
        <a:off x="5303161" y="1451728"/>
        <a:ext cx="1611362" cy="1611362"/>
      </dsp:txXfrm>
    </dsp:sp>
    <dsp:sp modelId="{F21CE84E-06F6-4A90-A007-880193A51796}">
      <dsp:nvSpPr>
        <dsp:cNvPr id="0" name=""/>
        <dsp:cNvSpPr/>
      </dsp:nvSpPr>
      <dsp:spPr>
        <a:xfrm rot="3240000">
          <a:off x="4488343" y="3735808"/>
          <a:ext cx="485298" cy="35244"/>
        </a:xfrm>
        <a:custGeom>
          <a:avLst/>
          <a:gdLst/>
          <a:ahLst/>
          <a:cxnLst/>
          <a:rect l="0" t="0" r="0" b="0"/>
          <a:pathLst>
            <a:path>
              <a:moveTo>
                <a:pt x="0" y="17622"/>
              </a:moveTo>
              <a:lnTo>
                <a:pt x="485298" y="17622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3240000">
        <a:off x="4718860" y="3741297"/>
        <a:ext cx="24264" cy="24264"/>
      </dsp:txXfrm>
    </dsp:sp>
    <dsp:sp modelId="{B6BF2DA5-B66B-4CCD-9B71-E636807D2140}">
      <dsp:nvSpPr>
        <dsp:cNvPr id="0" name=""/>
        <dsp:cNvSpPr/>
      </dsp:nvSpPr>
      <dsp:spPr>
        <a:xfrm>
          <a:off x="4541505" y="3795866"/>
          <a:ext cx="1611362" cy="161136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1">
              <a:hueOff val="0"/>
              <a:satOff val="0"/>
              <a:lumOff val="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vztahy mezi dalšími příbuznými</a:t>
          </a:r>
          <a:endParaRPr lang="cs-CZ" sz="1400" kern="1200"/>
        </a:p>
      </dsp:txBody>
      <dsp:txXfrm>
        <a:off x="4541505" y="3795866"/>
        <a:ext cx="1611362" cy="1611362"/>
      </dsp:txXfrm>
    </dsp:sp>
    <dsp:sp modelId="{8609F612-B739-4EFA-9F0E-652CF8DB4283}">
      <dsp:nvSpPr>
        <dsp:cNvPr id="0" name=""/>
        <dsp:cNvSpPr/>
      </dsp:nvSpPr>
      <dsp:spPr>
        <a:xfrm rot="7560000">
          <a:off x="3255957" y="3735808"/>
          <a:ext cx="485298" cy="35244"/>
        </a:xfrm>
        <a:custGeom>
          <a:avLst/>
          <a:gdLst/>
          <a:ahLst/>
          <a:cxnLst/>
          <a:rect l="0" t="0" r="0" b="0"/>
          <a:pathLst>
            <a:path>
              <a:moveTo>
                <a:pt x="0" y="17622"/>
              </a:moveTo>
              <a:lnTo>
                <a:pt x="485298" y="17622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7560000">
        <a:off x="3486474" y="3741297"/>
        <a:ext cx="24264" cy="24264"/>
      </dsp:txXfrm>
    </dsp:sp>
    <dsp:sp modelId="{FD9373C1-63B4-48AA-92DF-E15AADEC9734}">
      <dsp:nvSpPr>
        <dsp:cNvPr id="0" name=""/>
        <dsp:cNvSpPr/>
      </dsp:nvSpPr>
      <dsp:spPr>
        <a:xfrm>
          <a:off x="2076732" y="3795866"/>
          <a:ext cx="1611362" cy="161136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1">
              <a:hueOff val="0"/>
              <a:satOff val="0"/>
              <a:lumOff val="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vztahy při náhradní rodinné péči</a:t>
          </a:r>
          <a:endParaRPr lang="cs-CZ" sz="1400" kern="1200"/>
        </a:p>
      </dsp:txBody>
      <dsp:txXfrm>
        <a:off x="2076732" y="3795866"/>
        <a:ext cx="1611362" cy="1611362"/>
      </dsp:txXfrm>
    </dsp:sp>
    <dsp:sp modelId="{51257639-EDE2-41B3-AC09-990E1130828F}">
      <dsp:nvSpPr>
        <dsp:cNvPr id="0" name=""/>
        <dsp:cNvSpPr/>
      </dsp:nvSpPr>
      <dsp:spPr>
        <a:xfrm rot="11880000">
          <a:off x="2875129" y="2563739"/>
          <a:ext cx="485298" cy="35244"/>
        </a:xfrm>
        <a:custGeom>
          <a:avLst/>
          <a:gdLst/>
          <a:ahLst/>
          <a:cxnLst/>
          <a:rect l="0" t="0" r="0" b="0"/>
          <a:pathLst>
            <a:path>
              <a:moveTo>
                <a:pt x="0" y="17622"/>
              </a:moveTo>
              <a:lnTo>
                <a:pt x="485298" y="17622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1880000">
        <a:off x="3105646" y="2569228"/>
        <a:ext cx="24264" cy="24264"/>
      </dsp:txXfrm>
    </dsp:sp>
    <dsp:sp modelId="{476198D8-2AEB-4CFA-8267-038DAEBA67A1}">
      <dsp:nvSpPr>
        <dsp:cNvPr id="0" name=""/>
        <dsp:cNvSpPr/>
      </dsp:nvSpPr>
      <dsp:spPr>
        <a:xfrm>
          <a:off x="1315075" y="1451728"/>
          <a:ext cx="1611362" cy="161136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1">
              <a:hueOff val="0"/>
              <a:satOff val="0"/>
              <a:lumOff val="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vztahy při sociálně-právní ochraně dětí</a:t>
          </a:r>
          <a:endParaRPr lang="cs-CZ" sz="1400" kern="1200"/>
        </a:p>
      </dsp:txBody>
      <dsp:txXfrm>
        <a:off x="1315075" y="1451728"/>
        <a:ext cx="1611362" cy="1611362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CBD2218-1767-4CC1-B360-CA834E21336E}">
      <dsp:nvSpPr>
        <dsp:cNvPr id="0" name=""/>
        <dsp:cNvSpPr/>
      </dsp:nvSpPr>
      <dsp:spPr>
        <a:xfrm rot="2561262">
          <a:off x="2858070" y="3160693"/>
          <a:ext cx="694544" cy="47988"/>
        </a:xfrm>
        <a:custGeom>
          <a:avLst/>
          <a:gdLst/>
          <a:ahLst/>
          <a:cxnLst/>
          <a:rect l="0" t="0" r="0" b="0"/>
          <a:pathLst>
            <a:path>
              <a:moveTo>
                <a:pt x="0" y="23994"/>
              </a:moveTo>
              <a:lnTo>
                <a:pt x="694544" y="23994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2900F5-FDBF-4923-8D66-B1B737E82BE6}">
      <dsp:nvSpPr>
        <dsp:cNvPr id="0" name=""/>
        <dsp:cNvSpPr/>
      </dsp:nvSpPr>
      <dsp:spPr>
        <a:xfrm>
          <a:off x="2950076" y="2216941"/>
          <a:ext cx="771689" cy="47988"/>
        </a:xfrm>
        <a:custGeom>
          <a:avLst/>
          <a:gdLst/>
          <a:ahLst/>
          <a:cxnLst/>
          <a:rect l="0" t="0" r="0" b="0"/>
          <a:pathLst>
            <a:path>
              <a:moveTo>
                <a:pt x="0" y="23994"/>
              </a:moveTo>
              <a:lnTo>
                <a:pt x="771689" y="23994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F5712C-5393-492F-9AC9-29183AADD7F1}">
      <dsp:nvSpPr>
        <dsp:cNvPr id="0" name=""/>
        <dsp:cNvSpPr/>
      </dsp:nvSpPr>
      <dsp:spPr>
        <a:xfrm rot="19105863">
          <a:off x="2848175" y="1267428"/>
          <a:ext cx="809247" cy="47988"/>
        </a:xfrm>
        <a:custGeom>
          <a:avLst/>
          <a:gdLst/>
          <a:ahLst/>
          <a:cxnLst/>
          <a:rect l="0" t="0" r="0" b="0"/>
          <a:pathLst>
            <a:path>
              <a:moveTo>
                <a:pt x="0" y="23994"/>
              </a:moveTo>
              <a:lnTo>
                <a:pt x="809247" y="23994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24198E-0FDF-46A6-A4C1-F51A08633031}">
      <dsp:nvSpPr>
        <dsp:cNvPr id="0" name=""/>
        <dsp:cNvSpPr/>
      </dsp:nvSpPr>
      <dsp:spPr>
        <a:xfrm>
          <a:off x="1085156" y="1143923"/>
          <a:ext cx="2194024" cy="219402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E7E4793-838F-439D-B772-1C079504C087}">
      <dsp:nvSpPr>
        <dsp:cNvPr id="0" name=""/>
        <dsp:cNvSpPr/>
      </dsp:nvSpPr>
      <dsp:spPr>
        <a:xfrm>
          <a:off x="3400861" y="1351"/>
          <a:ext cx="1228231" cy="122823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PLATNÉ</a:t>
          </a:r>
          <a:endParaRPr lang="cs-CZ" sz="1400" kern="1200"/>
        </a:p>
      </dsp:txBody>
      <dsp:txXfrm>
        <a:off x="3400861" y="1351"/>
        <a:ext cx="1228231" cy="1228231"/>
      </dsp:txXfrm>
    </dsp:sp>
    <dsp:sp modelId="{7D631229-FB1B-4A74-922C-98A38825518C}">
      <dsp:nvSpPr>
        <dsp:cNvPr id="0" name=""/>
        <dsp:cNvSpPr/>
      </dsp:nvSpPr>
      <dsp:spPr>
        <a:xfrm>
          <a:off x="3721766" y="1582728"/>
          <a:ext cx="1316414" cy="131641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NEPLATNÉ</a:t>
          </a:r>
          <a:endParaRPr lang="cs-CZ" sz="1400" kern="1200"/>
        </a:p>
      </dsp:txBody>
      <dsp:txXfrm>
        <a:off x="3721766" y="1582728"/>
        <a:ext cx="1316414" cy="1316414"/>
      </dsp:txXfrm>
    </dsp:sp>
    <dsp:sp modelId="{BEB8098F-EF15-40FF-B69C-B0D325F4BD04}">
      <dsp:nvSpPr>
        <dsp:cNvPr id="0" name=""/>
        <dsp:cNvSpPr/>
      </dsp:nvSpPr>
      <dsp:spPr>
        <a:xfrm>
          <a:off x="3286223" y="3208196"/>
          <a:ext cx="1316414" cy="131641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ZDÁNLIVÉ</a:t>
          </a:r>
          <a:endParaRPr lang="cs-CZ" sz="1400" kern="1200"/>
        </a:p>
      </dsp:txBody>
      <dsp:txXfrm>
        <a:off x="3286223" y="3208196"/>
        <a:ext cx="1316414" cy="1316414"/>
      </dsp:txXfrm>
    </dsp:sp>
    <dsp:sp modelId="{94EF894F-0588-4686-99B7-CD34A29EDE14}">
      <dsp:nvSpPr>
        <dsp:cNvPr id="0" name=""/>
        <dsp:cNvSpPr/>
      </dsp:nvSpPr>
      <dsp:spPr>
        <a:xfrm>
          <a:off x="4734279" y="3208196"/>
          <a:ext cx="1974621" cy="13164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285750" lvl="1" indent="-285750" algn="l" defTabSz="2889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6500" kern="1200"/>
        </a:p>
      </dsp:txBody>
      <dsp:txXfrm>
        <a:off x="4734279" y="3208196"/>
        <a:ext cx="1974621" cy="1316414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4C66EE9-3596-4CA1-8682-0F6C4542C433}">
      <dsp:nvSpPr>
        <dsp:cNvPr id="0" name=""/>
        <dsp:cNvSpPr/>
      </dsp:nvSpPr>
      <dsp:spPr>
        <a:xfrm>
          <a:off x="2909935" y="2997355"/>
          <a:ext cx="2409729" cy="240972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smtClean="0"/>
            <a:t>ZÁNIK MANŽELSTVÍ</a:t>
          </a:r>
          <a:endParaRPr lang="cs-CZ" sz="2000" b="1" kern="1200"/>
        </a:p>
      </dsp:txBody>
      <dsp:txXfrm>
        <a:off x="2909935" y="2997355"/>
        <a:ext cx="2409729" cy="2409729"/>
      </dsp:txXfrm>
    </dsp:sp>
    <dsp:sp modelId="{48E908DA-43F7-4332-B53B-04D3E88B3AD9}">
      <dsp:nvSpPr>
        <dsp:cNvPr id="0" name=""/>
        <dsp:cNvSpPr/>
      </dsp:nvSpPr>
      <dsp:spPr>
        <a:xfrm rot="12900000">
          <a:off x="1247575" y="2538864"/>
          <a:ext cx="1964224" cy="686772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6C385A0-2CF3-4875-8D15-7CF52486346E}">
      <dsp:nvSpPr>
        <dsp:cNvPr id="0" name=""/>
        <dsp:cNvSpPr/>
      </dsp:nvSpPr>
      <dsp:spPr>
        <a:xfrm>
          <a:off x="280567" y="1403237"/>
          <a:ext cx="2289243" cy="183139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smtClean="0"/>
            <a:t>SMRTÍ MANŽELA</a:t>
          </a:r>
          <a:endParaRPr lang="cs-CZ" sz="2300" kern="1200"/>
        </a:p>
      </dsp:txBody>
      <dsp:txXfrm>
        <a:off x="280567" y="1403237"/>
        <a:ext cx="2289243" cy="1831394"/>
      </dsp:txXfrm>
    </dsp:sp>
    <dsp:sp modelId="{D80D1CDB-BD47-40F7-B78E-8861E2136E87}">
      <dsp:nvSpPr>
        <dsp:cNvPr id="0" name=""/>
        <dsp:cNvSpPr/>
      </dsp:nvSpPr>
      <dsp:spPr>
        <a:xfrm rot="16200000">
          <a:off x="3132687" y="1557537"/>
          <a:ext cx="1964224" cy="686772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7596D99-9084-4D57-A38B-CEEEC8B45189}">
      <dsp:nvSpPr>
        <dsp:cNvPr id="0" name=""/>
        <dsp:cNvSpPr/>
      </dsp:nvSpPr>
      <dsp:spPr>
        <a:xfrm>
          <a:off x="2970178" y="3114"/>
          <a:ext cx="2289243" cy="183139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smtClean="0"/>
            <a:t>PROHLÁŠENÍM MANŽELA ZA MRTVÉHO</a:t>
          </a:r>
          <a:endParaRPr lang="cs-CZ" sz="2300" kern="1200"/>
        </a:p>
      </dsp:txBody>
      <dsp:txXfrm>
        <a:off x="2970178" y="3114"/>
        <a:ext cx="2289243" cy="1831394"/>
      </dsp:txXfrm>
    </dsp:sp>
    <dsp:sp modelId="{03C65026-3B29-4B0E-8DB0-80DFBE5A44BC}">
      <dsp:nvSpPr>
        <dsp:cNvPr id="0" name=""/>
        <dsp:cNvSpPr/>
      </dsp:nvSpPr>
      <dsp:spPr>
        <a:xfrm rot="19500000">
          <a:off x="5017799" y="2538864"/>
          <a:ext cx="1964224" cy="686772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BB55FA-B0C4-4283-AF74-F9ED33DBF4BB}">
      <dsp:nvSpPr>
        <dsp:cNvPr id="0" name=""/>
        <dsp:cNvSpPr/>
      </dsp:nvSpPr>
      <dsp:spPr>
        <a:xfrm>
          <a:off x="5659789" y="1403237"/>
          <a:ext cx="2289243" cy="183139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smtClean="0"/>
            <a:t>ROZVODEM</a:t>
          </a:r>
          <a:endParaRPr lang="cs-CZ" sz="2300" kern="1200"/>
        </a:p>
      </dsp:txBody>
      <dsp:txXfrm>
        <a:off x="5659789" y="1403237"/>
        <a:ext cx="2289243" cy="1831394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D1FC0AF-3D0D-4949-95BD-637EA997B6CF}">
      <dsp:nvSpPr>
        <dsp:cNvPr id="0" name=""/>
        <dsp:cNvSpPr/>
      </dsp:nvSpPr>
      <dsp:spPr>
        <a:xfrm>
          <a:off x="0" y="591343"/>
          <a:ext cx="2571749" cy="15430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smtClean="0"/>
            <a:t>RODIČE VŮČI DĚTEM</a:t>
          </a:r>
          <a:endParaRPr lang="cs-CZ" sz="1900" kern="1200"/>
        </a:p>
      </dsp:txBody>
      <dsp:txXfrm>
        <a:off x="0" y="591343"/>
        <a:ext cx="2571749" cy="1543050"/>
      </dsp:txXfrm>
    </dsp:sp>
    <dsp:sp modelId="{F35936CD-AF91-4CF1-8699-B17193FCC7E9}">
      <dsp:nvSpPr>
        <dsp:cNvPr id="0" name=""/>
        <dsp:cNvSpPr/>
      </dsp:nvSpPr>
      <dsp:spPr>
        <a:xfrm>
          <a:off x="2828925" y="591343"/>
          <a:ext cx="2571749" cy="15430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smtClean="0"/>
            <a:t>DĚTI VŮČI RODIČŮM</a:t>
          </a:r>
          <a:endParaRPr lang="cs-CZ" sz="1900" kern="1200"/>
        </a:p>
      </dsp:txBody>
      <dsp:txXfrm>
        <a:off x="2828925" y="591343"/>
        <a:ext cx="2571749" cy="1543050"/>
      </dsp:txXfrm>
    </dsp:sp>
    <dsp:sp modelId="{DD70FD45-C17E-4722-A798-CA44C4E0D001}">
      <dsp:nvSpPr>
        <dsp:cNvPr id="0" name=""/>
        <dsp:cNvSpPr/>
      </dsp:nvSpPr>
      <dsp:spPr>
        <a:xfrm>
          <a:off x="5657849" y="591343"/>
          <a:ext cx="2571749" cy="15430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smtClean="0"/>
            <a:t>MEZI MANŽELY</a:t>
          </a:r>
          <a:endParaRPr lang="cs-CZ" sz="1900" kern="1200"/>
        </a:p>
      </dsp:txBody>
      <dsp:txXfrm>
        <a:off x="5657849" y="591343"/>
        <a:ext cx="2571749" cy="1543050"/>
      </dsp:txXfrm>
    </dsp:sp>
    <dsp:sp modelId="{0F5A9EE2-1BF1-4851-9017-98656C1DE3D4}">
      <dsp:nvSpPr>
        <dsp:cNvPr id="0" name=""/>
        <dsp:cNvSpPr/>
      </dsp:nvSpPr>
      <dsp:spPr>
        <a:xfrm>
          <a:off x="1414462" y="2391569"/>
          <a:ext cx="2571749" cy="15430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smtClean="0"/>
            <a:t>MEZI OSTATNÍMI PŘÍBUZNÝMI</a:t>
          </a:r>
          <a:endParaRPr lang="cs-CZ" sz="1900" kern="1200"/>
        </a:p>
      </dsp:txBody>
      <dsp:txXfrm>
        <a:off x="1414462" y="2391569"/>
        <a:ext cx="2571749" cy="1543050"/>
      </dsp:txXfrm>
    </dsp:sp>
    <dsp:sp modelId="{4D36F6EA-1C5B-4255-AB9F-520B61A457BC}">
      <dsp:nvSpPr>
        <dsp:cNvPr id="0" name=""/>
        <dsp:cNvSpPr/>
      </dsp:nvSpPr>
      <dsp:spPr>
        <a:xfrm>
          <a:off x="4243387" y="2391569"/>
          <a:ext cx="2571749" cy="15430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smtClean="0"/>
            <a:t>PŘÍSPĚVEK NA VÝŽIVU NEPROVDANÉ MATCE</a:t>
          </a:r>
          <a:endParaRPr lang="cs-CZ" sz="1900" kern="1200"/>
        </a:p>
      </dsp:txBody>
      <dsp:txXfrm>
        <a:off x="4243387" y="2391569"/>
        <a:ext cx="2571749" cy="1543050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3369887-E19A-44F5-9B2C-BF9CA69182B2}">
      <dsp:nvSpPr>
        <dsp:cNvPr id="0" name=""/>
        <dsp:cNvSpPr/>
      </dsp:nvSpPr>
      <dsp:spPr>
        <a:xfrm>
          <a:off x="0" y="266331"/>
          <a:ext cx="8229600" cy="9686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38708" tIns="312420" rIns="638708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smtClean="0"/>
            <a:t>přijetí cizího opuštěného dítěte za vlastní, přičemž osvojitelům vznikají stejná práva jako skutečným rodinám</a:t>
          </a:r>
          <a:endParaRPr lang="cs-CZ" sz="1500" kern="1200"/>
        </a:p>
      </dsp:txBody>
      <dsp:txXfrm>
        <a:off x="0" y="266331"/>
        <a:ext cx="8229600" cy="968625"/>
      </dsp:txXfrm>
    </dsp:sp>
    <dsp:sp modelId="{6F239FCC-4EA4-4D70-8F77-40427F883F47}">
      <dsp:nvSpPr>
        <dsp:cNvPr id="0" name=""/>
        <dsp:cNvSpPr/>
      </dsp:nvSpPr>
      <dsp:spPr>
        <a:xfrm>
          <a:off x="411480" y="44931"/>
          <a:ext cx="5760720" cy="442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smtClean="0"/>
            <a:t>osvojení</a:t>
          </a:r>
          <a:endParaRPr lang="cs-CZ" sz="1500" kern="1200"/>
        </a:p>
      </dsp:txBody>
      <dsp:txXfrm>
        <a:off x="411480" y="44931"/>
        <a:ext cx="5760720" cy="442800"/>
      </dsp:txXfrm>
    </dsp:sp>
    <dsp:sp modelId="{E270DC6E-15FA-471D-A9C4-FCD276372DC4}">
      <dsp:nvSpPr>
        <dsp:cNvPr id="0" name=""/>
        <dsp:cNvSpPr/>
      </dsp:nvSpPr>
      <dsp:spPr>
        <a:xfrm>
          <a:off x="0" y="1537356"/>
          <a:ext cx="8229600" cy="9686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38708" tIns="312420" rIns="638708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smtClean="0"/>
            <a:t>poručník vykonává rod. péči v případě, že rodiče dítěte zemřeli nebo nemohou vykonávat rodičovskou zodpovědnost</a:t>
          </a:r>
          <a:endParaRPr lang="cs-CZ" sz="1500" kern="1200"/>
        </a:p>
      </dsp:txBody>
      <dsp:txXfrm>
        <a:off x="0" y="1537356"/>
        <a:ext cx="8229600" cy="968625"/>
      </dsp:txXfrm>
    </dsp:sp>
    <dsp:sp modelId="{C787E536-AECA-4854-9B4B-C2060B3D2C22}">
      <dsp:nvSpPr>
        <dsp:cNvPr id="0" name=""/>
        <dsp:cNvSpPr/>
      </dsp:nvSpPr>
      <dsp:spPr>
        <a:xfrm>
          <a:off x="411480" y="1315956"/>
          <a:ext cx="5760720" cy="442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smtClean="0"/>
            <a:t>poručenství</a:t>
          </a:r>
          <a:endParaRPr lang="cs-CZ" sz="1500" kern="1200"/>
        </a:p>
      </dsp:txBody>
      <dsp:txXfrm>
        <a:off x="411480" y="1315956"/>
        <a:ext cx="5760720" cy="442800"/>
      </dsp:txXfrm>
    </dsp:sp>
    <dsp:sp modelId="{D2B5E149-DA4B-4394-95C2-6413E232CFDA}">
      <dsp:nvSpPr>
        <dsp:cNvPr id="0" name=""/>
        <dsp:cNvSpPr/>
      </dsp:nvSpPr>
      <dsp:spPr>
        <a:xfrm>
          <a:off x="0" y="2808381"/>
          <a:ext cx="8229600" cy="6851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38708" tIns="312420" rIns="638708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smtClean="0"/>
            <a:t>pro děti, jejichž výchova nebyla zdlouhodobých příčin zajišťována</a:t>
          </a:r>
          <a:endParaRPr lang="cs-CZ" sz="1500" kern="1200"/>
        </a:p>
      </dsp:txBody>
      <dsp:txXfrm>
        <a:off x="0" y="2808381"/>
        <a:ext cx="8229600" cy="685125"/>
      </dsp:txXfrm>
    </dsp:sp>
    <dsp:sp modelId="{8113392A-B4A2-4B48-9EBE-D517673B4A85}">
      <dsp:nvSpPr>
        <dsp:cNvPr id="0" name=""/>
        <dsp:cNvSpPr/>
      </dsp:nvSpPr>
      <dsp:spPr>
        <a:xfrm>
          <a:off x="411480" y="2586981"/>
          <a:ext cx="5760720" cy="442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smtClean="0"/>
            <a:t>pěstounská péče</a:t>
          </a:r>
          <a:endParaRPr lang="cs-CZ" sz="1500" kern="1200"/>
        </a:p>
      </dsp:txBody>
      <dsp:txXfrm>
        <a:off x="411480" y="2586981"/>
        <a:ext cx="5760720" cy="442800"/>
      </dsp:txXfrm>
    </dsp:sp>
    <dsp:sp modelId="{4C50AFEC-F385-4A6B-A021-1F88333FDD93}">
      <dsp:nvSpPr>
        <dsp:cNvPr id="0" name=""/>
        <dsp:cNvSpPr/>
      </dsp:nvSpPr>
      <dsp:spPr>
        <a:xfrm>
          <a:off x="0" y="3795906"/>
          <a:ext cx="8229600" cy="6851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38708" tIns="312420" rIns="638708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smtClean="0"/>
            <a:t>je-li výchova dítěte vážně ohrožena nebo narušena</a:t>
          </a:r>
          <a:endParaRPr lang="cs-CZ" sz="1500" kern="1200"/>
        </a:p>
      </dsp:txBody>
      <dsp:txXfrm>
        <a:off x="0" y="3795906"/>
        <a:ext cx="8229600" cy="685125"/>
      </dsp:txXfrm>
    </dsp:sp>
    <dsp:sp modelId="{B3D5FFC4-C430-472E-9973-8B3BEDE3A6D3}">
      <dsp:nvSpPr>
        <dsp:cNvPr id="0" name=""/>
        <dsp:cNvSpPr/>
      </dsp:nvSpPr>
      <dsp:spPr>
        <a:xfrm>
          <a:off x="411480" y="3574506"/>
          <a:ext cx="5760720" cy="442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smtClean="0"/>
            <a:t>ústavní výchova</a:t>
          </a:r>
          <a:endParaRPr lang="cs-CZ" sz="1500" kern="1200"/>
        </a:p>
      </dsp:txBody>
      <dsp:txXfrm>
        <a:off x="411480" y="3574506"/>
        <a:ext cx="5760720" cy="4428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315FCE-82EF-42E8-8C85-0E4A38FA72E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ADF541-29FB-4F98-A818-CDA9A530E85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56EC28-6D3A-499C-A079-884577476360}" type="slidenum">
              <a:rPr lang="cs-CZ" smtClean="0"/>
              <a:pPr/>
              <a:t>20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F69F2D-6709-4D68-BDB3-62661C38F8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AED9A1-85BC-45EE-B2A4-3311640071C5}" type="datetimeFigureOut">
              <a:rPr lang="cs-CZ"/>
              <a:pPr>
                <a:defRPr/>
              </a:pPr>
              <a:t>2.12.2012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3942083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 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Česká a Olympijských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 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VY_32_INOVACE_ZV_3_KRE_17_RODINNE_PRAVO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Jiří Krejčí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Základy státoprávní teorie, 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politologie a práva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1. 12. 2012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kumimoji="0" lang="cs-CZ" sz="1050" b="0" i="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Výukový učební materiál seznamuje žáky</a:t>
                      </a:r>
                      <a:r>
                        <a:rPr kumimoji="0" lang="cs-CZ" sz="1050" b="0" i="0" kern="1200" baseline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se základními normami, které se týkají rodinných vztahů, </a:t>
                      </a:r>
                      <a:endParaRPr kumimoji="0" lang="cs-CZ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 jako výklad do hodiny i jako materiál k samostudiu.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práce jednotlivců nebo dvojic u PC, diskuze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5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51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537210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Rodinné právo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just"/>
            <a:endParaRPr lang="cs-CZ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normy, které upravují otázky manželství, vztahy mezi </a:t>
            </a:r>
            <a:r>
              <a:rPr lang="cs-CZ" smtClean="0"/>
              <a:t>rodiči a dětmi a vztahy </a:t>
            </a:r>
            <a:r>
              <a:rPr lang="cs-CZ" smtClean="0"/>
              <a:t>při náhradní rodinné péči.</a:t>
            </a:r>
          </a:p>
          <a:p>
            <a:pPr>
              <a:buNone/>
            </a:pPr>
            <a:endParaRPr lang="cs-CZ" smtClean="0"/>
          </a:p>
          <a:p>
            <a:pPr lvl="0" algn="r">
              <a:buClr>
                <a:srgbClr val="F0AD00"/>
              </a:buClr>
              <a:buNone/>
            </a:pPr>
            <a:r>
              <a:rPr lang="cs-CZ" sz="1500" smtClean="0">
                <a:solidFill>
                  <a:prstClr val="black"/>
                </a:solidFill>
              </a:rPr>
              <a:t>(Šíma, Suk, 2006)</a:t>
            </a:r>
          </a:p>
          <a:p>
            <a:pPr>
              <a:buNone/>
            </a:pPr>
            <a:endParaRPr lang="cs-CZ" smtClean="0"/>
          </a:p>
          <a:p>
            <a:r>
              <a:rPr lang="cs-CZ" smtClean="0"/>
              <a:t>od 1. 1. 2014 součástí občanského zákoníku</a:t>
            </a:r>
          </a:p>
          <a:p>
            <a:pPr lvl="0" algn="r">
              <a:buClr>
                <a:srgbClr val="F0AD00"/>
              </a:buClr>
              <a:buNone/>
            </a:pPr>
            <a:endParaRPr lang="cs-CZ" sz="1500" smtClean="0">
              <a:solidFill>
                <a:prstClr val="black"/>
              </a:solidFill>
            </a:endParaRPr>
          </a:p>
          <a:p>
            <a:pPr lvl="0" algn="r">
              <a:buClr>
                <a:srgbClr val="F0AD00"/>
              </a:buClr>
              <a:buNone/>
            </a:pPr>
            <a:endParaRPr lang="cs-CZ" sz="1500" smtClean="0">
              <a:solidFill>
                <a:prstClr val="black"/>
              </a:solidFill>
            </a:endParaRPr>
          </a:p>
          <a:p>
            <a:pPr lvl="0" algn="r">
              <a:buClr>
                <a:srgbClr val="F0AD00"/>
              </a:buClr>
              <a:buNone/>
            </a:pPr>
            <a:r>
              <a:rPr lang="cs-CZ" sz="1500" smtClean="0">
                <a:solidFill>
                  <a:prstClr val="black"/>
                </a:solidFill>
              </a:rPr>
              <a:t>(MSp, 2012)</a:t>
            </a:r>
          </a:p>
          <a:p>
            <a:pPr>
              <a:buNone/>
            </a:pPr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cs-CZ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mtClean="0"/>
              <a:t>Hlavní zásada rodinného práva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effectLst/>
        </p:spPr>
        <p:txBody>
          <a:bodyPr/>
          <a:lstStyle/>
          <a:p>
            <a:pPr algn="ctr">
              <a:buNone/>
            </a:pPr>
            <a:r>
              <a:rPr lang="cs-CZ" b="1" smtClean="0">
                <a:ln w="18000">
                  <a:solidFill>
                    <a:schemeClr val="accent1"/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ZÁSADA SOLIDARITY</a:t>
            </a:r>
          </a:p>
          <a:p>
            <a:pPr algn="ctr">
              <a:buNone/>
            </a:pPr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026" name="Picture 2" descr="C:\Users\PC\AppData\Local\Microsoft\Windows\Temporary Internet Files\Content.IE5\13P1NA53\MP900448407[1]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339752" y="2132856"/>
            <a:ext cx="4764439" cy="316835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ovéPole 6"/>
          <p:cNvSpPr txBox="1"/>
          <p:nvPr/>
        </p:nvSpPr>
        <p:spPr>
          <a:xfrm>
            <a:off x="2843808" y="6381328"/>
            <a:ext cx="612068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800" smtClean="0"/>
              <a:t>Od Eric Ward [CC-BY-SA-2.0 (http://creativecommons.org/licenses/by-sa/2.0)], prostřednictvím Wikimedia Commons</a:t>
            </a:r>
          </a:p>
          <a:p>
            <a:pPr algn="r"/>
            <a:endParaRPr lang="cs-CZ" sz="70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mtClean="0"/>
              <a:t>Hlavní zásada rodinného práva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effectLst/>
        </p:spPr>
        <p:txBody>
          <a:bodyPr/>
          <a:lstStyle/>
          <a:p>
            <a:pPr algn="ctr">
              <a:buNone/>
            </a:pPr>
            <a:r>
              <a:rPr lang="cs-CZ" b="1" smtClean="0">
                <a:ln w="18000">
                  <a:solidFill>
                    <a:schemeClr val="accent1"/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ZÁSADA SOLIDARITY</a:t>
            </a:r>
          </a:p>
          <a:p>
            <a:pPr algn="ctr">
              <a:buNone/>
            </a:pPr>
            <a:endParaRPr lang="cs-CZ" b="1" smtClean="0">
              <a:ln w="18000">
                <a:solidFill>
                  <a:schemeClr val="tx1"/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>
              <a:buNone/>
            </a:pPr>
            <a:endParaRPr lang="cs-CZ" b="1" smtClean="0">
              <a:ln w="18000">
                <a:solidFill>
                  <a:schemeClr val="tx1"/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cs-CZ" sz="2800" b="1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</a:rPr>
              <a:t>Členové rodiny jsou povinni si vzájemně podle svých </a:t>
            </a:r>
            <a:r>
              <a:rPr lang="cs-CZ" sz="2800" b="1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</a:rPr>
              <a:t>schopností a možností  </a:t>
            </a:r>
            <a:r>
              <a:rPr lang="cs-CZ" sz="2800" b="1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</a:rPr>
              <a:t>pomáhat.</a:t>
            </a:r>
          </a:p>
          <a:p>
            <a:pPr algn="ctr">
              <a:buNone/>
            </a:pPr>
            <a:endParaRPr lang="cs-CZ" b="1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marL="0" lvl="0" indent="0" algn="r">
              <a:spcBef>
                <a:spcPts val="0"/>
              </a:spcBef>
              <a:buClrTx/>
              <a:buSzTx/>
              <a:buNone/>
            </a:pPr>
            <a:r>
              <a:rPr lang="cs-CZ" sz="1600" smtClean="0">
                <a:solidFill>
                  <a:prstClr val="black"/>
                </a:solidFill>
              </a:rPr>
              <a:t>(Ryska, Puškinová, 2012)</a:t>
            </a:r>
          </a:p>
          <a:p>
            <a:pPr algn="r">
              <a:buNone/>
            </a:pPr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48132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mtClean="0"/>
              <a:t>Hlavní prameny rodinného práva</a:t>
            </a:r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4716016" y="6093296"/>
            <a:ext cx="42484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cs-CZ" sz="1200" smtClean="0">
                <a:solidFill>
                  <a:prstClr val="black"/>
                </a:solidFill>
              </a:rPr>
              <a:t>(Šíma, Suk, 2006, Ryska, Puškinová 2012)</a:t>
            </a:r>
          </a:p>
          <a:p>
            <a:endParaRPr lang="cs-CZ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22AB313-29AE-4A73-BF63-5360E2FB8F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022AB313-29AE-4A73-BF63-5360E2FB8F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022AB313-29AE-4A73-BF63-5360E2FB8F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2020B22-01A8-4FB1-AF01-1B1BF46D49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42020B22-01A8-4FB1-AF01-1B1BF46D49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42020B22-01A8-4FB1-AF01-1B1BF46D49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FF774B4-B5F8-4812-B070-840B939E3D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BFF774B4-B5F8-4812-B070-840B939E3D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BFF774B4-B5F8-4812-B070-840B939E3D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/>
          </p:nvPr>
        </p:nvGraphicFramePr>
        <p:xfrm>
          <a:off x="457200" y="457200"/>
          <a:ext cx="8229600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6300192" y="6381328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cs-CZ" sz="1400" smtClean="0">
                <a:solidFill>
                  <a:prstClr val="black"/>
                </a:solidFill>
              </a:rPr>
              <a:t>(Ryska, Puškinová, 2012)</a:t>
            </a:r>
          </a:p>
          <a:p>
            <a:endParaRPr lang="cs-CZ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CF2476C-EE81-4006-A462-235CA9E352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9CF2476C-EE81-4006-A462-235CA9E352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EE19D41-EBF0-417B-8750-4134AC4510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6EE19D41-EBF0-417B-8750-4134AC4510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C4944C0-BFE0-44BB-B7ED-373835741F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graphicEl>
                                              <a:dgm id="{CC4944C0-BFE0-44BB-B7ED-373835741F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1DECE06-4F19-43E6-9830-63D40EFD02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>
                                            <p:graphicEl>
                                              <a:dgm id="{C1DECE06-4F19-43E6-9830-63D40EFD02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47B0499-5F03-4EE4-9114-55B35C6D9C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>
                                            <p:graphicEl>
                                              <a:dgm id="{D47B0499-5F03-4EE4-9114-55B35C6D9CE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21CE84E-06F6-4A90-A007-880193A517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graphicEl>
                                              <a:dgm id="{F21CE84E-06F6-4A90-A007-880193A517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6BF2DA5-B66B-4CCD-9B71-E636807D21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>
                                            <p:graphicEl>
                                              <a:dgm id="{B6BF2DA5-B66B-4CCD-9B71-E636807D214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609F612-B739-4EFA-9F0E-652CF8DB42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">
                                            <p:graphicEl>
                                              <a:dgm id="{8609F612-B739-4EFA-9F0E-652CF8DB42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D9373C1-63B4-48AA-92DF-E15AADEC97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">
                                            <p:graphicEl>
                                              <a:dgm id="{FD9373C1-63B4-48AA-92DF-E15AADEC973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257639-EDE2-41B3-AC09-990E113082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5">
                                            <p:graphicEl>
                                              <a:dgm id="{51257639-EDE2-41B3-AC09-990E113082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76198D8-2AEB-4CFA-8267-038DAEBA67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">
                                            <p:graphicEl>
                                              <a:dgm id="{476198D8-2AEB-4CFA-8267-038DAEBA67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lvl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Nadar,_Self-Portrait_with_Wife_Ernestine_in_a_Balloon_Gondola,_c186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43808" y="1484784"/>
            <a:ext cx="3592860" cy="397859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Manželství</a:t>
            </a: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915816" y="6453336"/>
            <a:ext cx="601216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900" smtClean="0"/>
              <a:t>Nadar [Public domain or Public domain], via Wikimedia Commons</a:t>
            </a:r>
            <a:endParaRPr lang="cs-CZ" sz="90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Manželství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cs-CZ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svobodné a dobrovolné </a:t>
            </a:r>
            <a:r>
              <a:rPr lang="cs-CZ" sz="3200" smtClean="0"/>
              <a:t>rozhodnutí </a:t>
            </a:r>
            <a:r>
              <a:rPr lang="cs-CZ" sz="3200" smtClean="0"/>
              <a:t>muže a ženy </a:t>
            </a:r>
            <a:r>
              <a:rPr lang="cs-CZ" sz="3200" smtClean="0"/>
              <a:t>vytvořit </a:t>
            </a:r>
            <a:r>
              <a:rPr lang="cs-CZ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harmonické, </a:t>
            </a:r>
            <a:r>
              <a:rPr lang="cs-CZ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pevné a trvalé </a:t>
            </a:r>
            <a:r>
              <a:rPr lang="cs-CZ" sz="3200" smtClean="0"/>
              <a:t>životní společenství. </a:t>
            </a:r>
          </a:p>
          <a:p>
            <a:pPr algn="just">
              <a:buNone/>
            </a:pPr>
            <a:endParaRPr lang="cs-CZ" sz="3200" smtClean="0"/>
          </a:p>
          <a:p>
            <a:pPr lvl="0" algn="r">
              <a:buClr>
                <a:srgbClr val="F0AD00"/>
              </a:buClr>
              <a:buNone/>
            </a:pPr>
            <a:r>
              <a:rPr lang="cs-CZ" sz="1500" smtClean="0">
                <a:solidFill>
                  <a:prstClr val="black"/>
                </a:solidFill>
              </a:rPr>
              <a:t>(Šíma, Suk, 2006)</a:t>
            </a:r>
          </a:p>
          <a:p>
            <a:pPr algn="just"/>
            <a:endParaRPr lang="cs-CZ" sz="3200" smtClean="0"/>
          </a:p>
          <a:p>
            <a:pPr algn="just"/>
            <a:r>
              <a:rPr lang="cs-CZ" sz="3200" smtClean="0"/>
              <a:t>společenství </a:t>
            </a:r>
            <a:r>
              <a:rPr lang="cs-CZ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muže a ženy </a:t>
            </a:r>
            <a:r>
              <a:rPr lang="cs-CZ" sz="3200" smtClean="0"/>
              <a:t>založené </a:t>
            </a:r>
            <a:r>
              <a:rPr lang="cs-CZ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zákonným způsobem</a:t>
            </a:r>
            <a:r>
              <a:rPr lang="cs-CZ" sz="3200" smtClean="0"/>
              <a:t>, tzn. formou občanského nebo církevního sňatku.</a:t>
            </a:r>
          </a:p>
          <a:p>
            <a:pPr marL="0" lvl="0" indent="0" algn="r">
              <a:spcBef>
                <a:spcPts val="0"/>
              </a:spcBef>
              <a:buClrTx/>
              <a:buSzTx/>
              <a:buNone/>
            </a:pPr>
            <a:endParaRPr lang="cs-CZ" sz="1600" smtClean="0">
              <a:solidFill>
                <a:prstClr val="black"/>
              </a:solidFill>
            </a:endParaRPr>
          </a:p>
          <a:p>
            <a:pPr marL="0" lvl="0" indent="0" algn="r">
              <a:spcBef>
                <a:spcPts val="0"/>
              </a:spcBef>
              <a:buClrTx/>
              <a:buSzTx/>
              <a:buNone/>
            </a:pPr>
            <a:endParaRPr lang="cs-CZ" sz="1600" smtClean="0">
              <a:solidFill>
                <a:prstClr val="black"/>
              </a:solidFill>
            </a:endParaRPr>
          </a:p>
          <a:p>
            <a:pPr marL="0" lvl="0" indent="0" algn="r">
              <a:spcBef>
                <a:spcPts val="0"/>
              </a:spcBef>
              <a:buClrTx/>
              <a:buSzTx/>
              <a:buNone/>
            </a:pPr>
            <a:r>
              <a:rPr lang="cs-CZ" sz="1600" smtClean="0">
                <a:solidFill>
                  <a:prstClr val="black"/>
                </a:solidFill>
              </a:rPr>
              <a:t>(Ryska, Puškinová, 2012)</a:t>
            </a:r>
          </a:p>
          <a:p>
            <a:pPr algn="just"/>
            <a:endParaRPr lang="cs-CZ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Manželství</a:t>
            </a:r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48132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1619672" y="3501008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smtClean="0">
                <a:solidFill>
                  <a:schemeClr val="bg1"/>
                </a:solidFill>
              </a:rPr>
              <a:t>MANŽELSTVÍ</a:t>
            </a:r>
            <a:endParaRPr lang="cs-CZ" sz="240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652120" y="6237312"/>
            <a:ext cx="331236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cs-CZ" sz="1600" kern="0" smtClean="0">
                <a:solidFill>
                  <a:sysClr val="windowText" lastClr="000000"/>
                </a:solidFill>
              </a:rPr>
              <a:t>(Ryska, Puškinová, 2012)</a:t>
            </a:r>
          </a:p>
          <a:p>
            <a:pPr algn="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5220072" y="1988840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/>
              <a:t>- vznikne zákonným způsobem</a:t>
            </a:r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5652120" y="3356992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/>
              <a:t>- soud prohlásí manželství         	za neplatné</a:t>
            </a:r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5148064" y="5157192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/>
              <a:t>- vůbec nevzniká</a:t>
            </a:r>
            <a:endParaRPr lang="cs-CZ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24198E-0FDF-46A6-A4C1-F51A086330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0424198E-0FDF-46A6-A4C1-F51A086330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7F5712C-5393-492F-9AC9-29183AADD7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C7F5712C-5393-492F-9AC9-29183AADD7F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E7E4793-838F-439D-B772-1C079504C0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graphicEl>
                                              <a:dgm id="{0E7E4793-838F-439D-B772-1C079504C0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22900F5-FDBF-4923-8D66-B1B737E82B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>
                                            <p:graphicEl>
                                              <a:dgm id="{922900F5-FDBF-4923-8D66-B1B737E82B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D631229-FB1B-4A74-922C-98A3882551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>
                                            <p:graphicEl>
                                              <a:dgm id="{7D631229-FB1B-4A74-922C-98A3882551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CBD2218-1767-4CC1-B360-CA834E2133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>
                                            <p:graphicEl>
                                              <a:dgm id="{ECBD2218-1767-4CC1-B360-CA834E2133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B8098F-EF15-40FF-B69C-B0D325F4BD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>
                                            <p:graphicEl>
                                              <a:dgm id="{BEB8098F-EF15-40FF-B69C-B0D325F4BD0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534792-7CC4-4352-BE46-C1269F25AD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">
                                            <p:graphicEl>
                                              <a:dgm id="{AC534792-7CC4-4352-BE46-C1269F25AD4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5184AB8-7887-45E8-8C61-3BA279CCCD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>
                                            <p:graphicEl>
                                              <a:dgm id="{75184AB8-7887-45E8-8C61-3BA279CCCD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4EF894F-0588-4686-99B7-CD34A29EDE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4">
                                            <p:graphicEl>
                                              <a:dgm id="{94EF894F-0588-4686-99B7-CD34A29EDE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lvl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Vztahy mezi manžely</a:t>
            </a:r>
            <a:endParaRPr lang="cs-CZ"/>
          </a:p>
        </p:txBody>
      </p:sp>
      <p:pic>
        <p:nvPicPr>
          <p:cNvPr id="5" name="Zástupný symbol pro obsah 4" descr="730px-Henri_de_Toulouse-Lautrec_0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06479" y="1481138"/>
            <a:ext cx="5085801" cy="4180110"/>
          </a:xfrm>
        </p:spPr>
      </p:pic>
      <p:sp>
        <p:nvSpPr>
          <p:cNvPr id="6" name="TextovéPole 5"/>
          <p:cNvSpPr txBox="1"/>
          <p:nvPr/>
        </p:nvSpPr>
        <p:spPr>
          <a:xfrm>
            <a:off x="4788024" y="5949280"/>
            <a:ext cx="403244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smtClean="0"/>
              <a:t>Henri de Toulouse-Lautrec [Public domain], via Wikimedia Commons</a:t>
            </a:r>
            <a:endParaRPr lang="cs-CZ" sz="90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83568" y="1481329"/>
            <a:ext cx="8003232" cy="439594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just"/>
            <a:r>
              <a:rPr lang="cs-CZ" sz="2800" smtClean="0"/>
              <a:t>Muž a žena </a:t>
            </a:r>
            <a:r>
              <a:rPr lang="cs-CZ" sz="2800" smtClean="0"/>
              <a:t>mají stejná </a:t>
            </a:r>
            <a:r>
              <a:rPr lang="cs-CZ" sz="2800" smtClean="0"/>
              <a:t>práva a povinnosti</a:t>
            </a:r>
            <a:r>
              <a:rPr lang="cs-CZ" sz="2800" smtClean="0"/>
              <a:t>.</a:t>
            </a:r>
          </a:p>
          <a:p>
            <a:pPr algn="just"/>
            <a:r>
              <a:rPr lang="cs-CZ" sz="2800" smtClean="0"/>
              <a:t>Manželé si jsou navzájem povinni úctou, jsou</a:t>
            </a:r>
          </a:p>
          <a:p>
            <a:pPr algn="just">
              <a:buNone/>
            </a:pPr>
            <a:r>
              <a:rPr lang="cs-CZ" sz="2800" smtClean="0"/>
              <a:t>	povinni žít spolu, být si věrni, vzájemně respektovat svou důstojnost, podporovat se, udržovat rodinné společenství, vytvářet zdravé rodinné </a:t>
            </a:r>
            <a:r>
              <a:rPr lang="cs-CZ" sz="2800" smtClean="0"/>
              <a:t>prostředí a společně </a:t>
            </a:r>
            <a:r>
              <a:rPr lang="cs-CZ" sz="2800" smtClean="0"/>
              <a:t>pečovat o děti.</a:t>
            </a:r>
          </a:p>
          <a:p>
            <a:pPr algn="just"/>
            <a:r>
              <a:rPr lang="cs-CZ" sz="2800" smtClean="0"/>
              <a:t>Maželé se mohou bez plné moci zastupovat v běžných záležitostech.</a:t>
            </a:r>
          </a:p>
          <a:p>
            <a:pPr>
              <a:buNone/>
            </a:pPr>
            <a:endParaRPr lang="cs-CZ" smtClean="0"/>
          </a:p>
          <a:p>
            <a:pPr algn="r">
              <a:buNone/>
            </a:pPr>
            <a:r>
              <a:rPr lang="cs-CZ" sz="2000" smtClean="0"/>
              <a:t>(Česko, 2012)</a:t>
            </a:r>
          </a:p>
          <a:p>
            <a:endParaRPr lang="cs-CZ" smtClean="0"/>
          </a:p>
          <a:p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Vztahy mezi manžely</a:t>
            </a:r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Zástupný symbol pro obsah 2"/>
          <p:cNvGraphicFramePr>
            <a:graphicFrameLocks noGrp="1"/>
          </p:cNvGraphicFramePr>
          <p:nvPr>
            <p:ph/>
          </p:nvPr>
        </p:nvGraphicFramePr>
        <p:xfrm>
          <a:off x="457200" y="457200"/>
          <a:ext cx="8229600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5940152" y="6237312"/>
            <a:ext cx="3024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cs-CZ" sz="1400" smtClean="0">
                <a:solidFill>
                  <a:prstClr val="black"/>
                </a:solidFill>
              </a:rPr>
              <a:t>(Šíma, Suk, 2006)</a:t>
            </a:r>
          </a:p>
          <a:p>
            <a:endParaRPr lang="cs-CZ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4C66EE9-3596-4CA1-8682-0F6C4542C4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04C66EE9-3596-4CA1-8682-0F6C4542C43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8E908DA-43F7-4332-B53B-04D3E88B3A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48E908DA-43F7-4332-B53B-04D3E88B3AD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6C385A0-2CF3-4875-8D15-7CF5248634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graphicEl>
                                              <a:dgm id="{56C385A0-2CF3-4875-8D15-7CF5248634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80D1CDB-BD47-40F7-B78E-8861E2136E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graphicEl>
                                              <a:dgm id="{D80D1CDB-BD47-40F7-B78E-8861E2136E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7596D99-9084-4D57-A38B-CEEEC8B451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graphicEl>
                                              <a:dgm id="{A7596D99-9084-4D57-A38B-CEEEC8B4518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3C65026-3B29-4B0E-8DB0-80DFBE5A44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graphicEl>
                                              <a:dgm id="{03C65026-3B29-4B0E-8DB0-80DFBE5A44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CBB55FA-B0C4-4283-AF74-F9ED33DBF4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graphicEl>
                                              <a:dgm id="{CCBB55FA-B0C4-4283-AF74-F9ED33DBF4B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lvl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800px-Edward_Dunne_with_famil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4" y="1268760"/>
            <a:ext cx="6044690" cy="45259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Rodina</a:t>
            </a:r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907704" y="6309320"/>
            <a:ext cx="71287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" smtClean="0"/>
              <a:t>By Hearst Syndicate (National Magazine, June, 1905) [Public domain or Public domain], via Wikimedia Commons</a:t>
            </a:r>
            <a:endParaRPr lang="cs-CZ" sz="80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Rodina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u="sng" smtClean="0"/>
              <a:t>Ve smyslu právním  se jedná pouze o </a:t>
            </a:r>
            <a:r>
              <a:rPr lang="cs-CZ" b="1" u="sng" smtClean="0"/>
              <a:t>manžele a děti</a:t>
            </a:r>
            <a:r>
              <a:rPr lang="cs-CZ" b="1" u="sng" smtClean="0"/>
              <a:t>.</a:t>
            </a:r>
          </a:p>
          <a:p>
            <a:r>
              <a:rPr lang="cs-CZ" smtClean="0"/>
              <a:t>Ostatní spolužijící osoby jsou z pohledu práva příslušníci domácnosti.</a:t>
            </a:r>
          </a:p>
          <a:p>
            <a:r>
              <a:rPr lang="cs-CZ" smtClean="0"/>
              <a:t>Příbuzenský vztah k rodičům vzniká narozením dítěte.</a:t>
            </a:r>
          </a:p>
          <a:p>
            <a:r>
              <a:rPr lang="cs-CZ" b="1" smtClean="0"/>
              <a:t>Rodičovská zodpovědnost</a:t>
            </a:r>
            <a:r>
              <a:rPr lang="cs-CZ" smtClean="0"/>
              <a:t>: péče o nezletilé dítě, jeho </a:t>
            </a:r>
            <a:r>
              <a:rPr lang="cs-CZ" smtClean="0"/>
              <a:t>zastupování a správa </a:t>
            </a:r>
            <a:r>
              <a:rPr lang="cs-CZ" smtClean="0"/>
              <a:t>jeho jmění.</a:t>
            </a:r>
          </a:p>
          <a:p>
            <a:r>
              <a:rPr lang="cs-CZ" b="1" smtClean="0"/>
              <a:t>Povinnost dítěte</a:t>
            </a:r>
            <a:r>
              <a:rPr lang="cs-CZ" smtClean="0"/>
              <a:t>: </a:t>
            </a:r>
            <a:r>
              <a:rPr lang="cs-CZ" smtClean="0"/>
              <a:t>pomáhat a přispívat </a:t>
            </a:r>
            <a:r>
              <a:rPr lang="cs-CZ" smtClean="0"/>
              <a:t>na úhradu společených potřeb rodiny, jestliže má vlastní příjmy.  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283968" y="6093296"/>
            <a:ext cx="46085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cs-CZ" sz="1200" kern="0" smtClean="0">
                <a:solidFill>
                  <a:sysClr val="windowText" lastClr="000000"/>
                </a:solidFill>
              </a:rPr>
              <a:t>(</a:t>
            </a:r>
            <a:r>
              <a:rPr lang="cs-CZ" sz="1200" smtClean="0">
                <a:solidFill>
                  <a:prstClr val="black"/>
                </a:solidFill>
              </a:rPr>
              <a:t>Šíma, Suk, 2006, </a:t>
            </a:r>
            <a:r>
              <a:rPr lang="cs-CZ" sz="1200" kern="0" smtClean="0">
                <a:solidFill>
                  <a:sysClr val="windowText" lastClr="000000"/>
                </a:solidFill>
              </a:rPr>
              <a:t>Ryska, Puškinová, 2012)</a:t>
            </a:r>
          </a:p>
          <a:p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Vyživovací povinnost</a:t>
            </a:r>
            <a:endParaRPr lang="cs-CZ"/>
          </a:p>
        </p:txBody>
      </p:sp>
      <p:pic>
        <p:nvPicPr>
          <p:cNvPr id="7" name="Zástupný symbol pro obsah 6" descr="800px-Supreme_pizz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79712" y="1628800"/>
            <a:ext cx="5536681" cy="37095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ovéPole 7"/>
          <p:cNvSpPr txBox="1"/>
          <p:nvPr/>
        </p:nvSpPr>
        <p:spPr>
          <a:xfrm>
            <a:off x="4427984" y="6237312"/>
            <a:ext cx="46085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 smtClean="0"/>
              <a:t>By Scott Bauer [Public domain], via Wikimedia Commons</a:t>
            </a:r>
            <a:endParaRPr lang="cs-CZ" sz="90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48132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Vyživovací povinnost</a:t>
            </a:r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012160" y="6237312"/>
            <a:ext cx="295232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cs-CZ" sz="1600" kern="0" smtClean="0">
                <a:solidFill>
                  <a:sysClr val="windowText" lastClr="000000"/>
                </a:solidFill>
              </a:rPr>
              <a:t>(Ryska, Puškinová, 2012)</a:t>
            </a:r>
          </a:p>
          <a:p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D1FC0AF-3D0D-4949-95BD-637EA997B6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7D1FC0AF-3D0D-4949-95BD-637EA997B6C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35936CD-AF91-4CF1-8699-B17193FCC7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F35936CD-AF91-4CF1-8699-B17193FCC7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D70FD45-C17E-4722-A798-CA44C4E0D0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DD70FD45-C17E-4722-A798-CA44C4E0D00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F5A9EE2-1BF1-4851-9017-98656C1DE3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0F5A9EE2-1BF1-4851-9017-98656C1DE3D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D36F6EA-1C5B-4255-AB9F-520B61A457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4D36F6EA-1C5B-4255-AB9F-520B61A457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Náhradní rodinná péče</a:t>
            </a:r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364088" y="6309320"/>
            <a:ext cx="35638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cs-CZ" sz="1600" kern="0" smtClean="0">
                <a:solidFill>
                  <a:sysClr val="windowText" lastClr="000000"/>
                </a:solidFill>
              </a:rPr>
              <a:t>(Ryska, Puškinová, 2012)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F239FCC-4EA4-4D70-8F77-40427F883F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6F239FCC-4EA4-4D70-8F77-40427F883F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6F239FCC-4EA4-4D70-8F77-40427F883F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787E536-AECA-4854-9B4B-C2060B3D2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C787E536-AECA-4854-9B4B-C2060B3D2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C787E536-AECA-4854-9B4B-C2060B3D2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113392A-B4A2-4B48-9EBE-D517673B4A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8113392A-B4A2-4B48-9EBE-D517673B4A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8113392A-B4A2-4B48-9EBE-D517673B4A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3D5FFC4-C430-472E-9973-8B3BEDE3A6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B3D5FFC4-C430-472E-9973-8B3BEDE3A6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B3D5FFC4-C430-472E-9973-8B3BEDE3A6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3369887-E19A-44F5-9B2C-BF9CA69182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23369887-E19A-44F5-9B2C-BF9CA69182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23369887-E19A-44F5-9B2C-BF9CA69182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270DC6E-15FA-471D-A9C4-FCD276372D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E270DC6E-15FA-471D-A9C4-FCD276372D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E270DC6E-15FA-471D-A9C4-FCD276372D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2B5E149-DA4B-4394-95C2-6413E232CF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D2B5E149-DA4B-4394-95C2-6413E232CF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D2B5E149-DA4B-4394-95C2-6413E232CF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C50AFEC-F385-4A6B-A021-1F88333FDD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graphicEl>
                                              <a:dgm id="{4C50AFEC-F385-4A6B-A021-1F88333FDD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graphicEl>
                                              <a:dgm id="{4C50AFEC-F385-4A6B-A021-1F88333FDD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lvl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1. Může v naší zemi uzavřít manželství bratranec a sestřenice?</a:t>
            </a:r>
          </a:p>
          <a:p>
            <a:r>
              <a:rPr lang="cs-CZ" smtClean="0"/>
              <a:t>2. Je sňatek konaný v církvi Svědkové Jehovovi zákonný?</a:t>
            </a:r>
          </a:p>
          <a:p>
            <a:r>
              <a:rPr lang="cs-CZ" smtClean="0"/>
              <a:t>3. V jakých případě dochází k vyživovací povinnosti mezi ostatními příbuznými mimo rodinu v právním slova smyslu?</a:t>
            </a:r>
          </a:p>
          <a:p>
            <a:r>
              <a:rPr lang="cs-CZ" smtClean="0"/>
              <a:t>4. Jaké právní důsledky plynou z osvojení a jaké z pěstounské péče?</a:t>
            </a:r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800" smtClean="0"/>
              <a:t>Pokuste se ve dvojicích najít správnou odpověď na následující otázky:</a:t>
            </a:r>
            <a:endParaRPr lang="cs-CZ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1412776"/>
            <a:ext cx="8229600" cy="4525963"/>
          </a:xfrm>
        </p:spPr>
        <p:txBody>
          <a:bodyPr>
            <a:noAutofit/>
          </a:bodyPr>
          <a:lstStyle/>
          <a:p>
            <a:r>
              <a:rPr lang="cs-CZ" sz="1200" smtClean="0"/>
              <a:t>BAUER, Scott. </a:t>
            </a:r>
            <a:r>
              <a:rPr lang="cs-CZ" sz="1200" i="1" smtClean="0"/>
              <a:t>Wikimedia commons</a:t>
            </a:r>
            <a:r>
              <a:rPr lang="cs-CZ" sz="1200" smtClean="0"/>
              <a:t> [online]. [cit. 1.12.2012]. Dostupný na WWW: http://commons.wikimedia.org/wiki/File:Supreme_pizza.jpg</a:t>
            </a:r>
          </a:p>
          <a:p>
            <a:r>
              <a:rPr lang="cs-CZ" sz="1200" smtClean="0"/>
              <a:t>ČESKO. Zákon č. 89/2012 Sb. ze dne 22. března 2012, Zákon občanský zákoník. In: Sbírka zákonů České republiky. 2012, částka 33, s. 1026 – 1368.  ISSN 1211-1244. Dostupný na www: http://obcanskyzakonik.justice.cz/tinymce-storage/files/sb0033-2012.pdf</a:t>
            </a:r>
          </a:p>
          <a:p>
            <a:r>
              <a:rPr lang="en-US" sz="1200" smtClean="0"/>
              <a:t>HEARST SYNDICATE. </a:t>
            </a:r>
            <a:r>
              <a:rPr lang="en-US" sz="1200" i="1" smtClean="0"/>
              <a:t>Wikimedia commons</a:t>
            </a:r>
            <a:r>
              <a:rPr lang="en-US" sz="1200" smtClean="0"/>
              <a:t> [online]. [cit. 1.12.2012]. Dostupný na WWW: http://commons.wikimedia.org/wiki/File:Edward_Dunne_with_family.jpg</a:t>
            </a:r>
            <a:endParaRPr lang="cs-CZ" sz="1200" smtClean="0"/>
          </a:p>
          <a:p>
            <a:r>
              <a:rPr lang="cs-CZ" sz="1200" smtClean="0"/>
              <a:t>ŠÍMA, Alexander; SUK, Milan. </a:t>
            </a:r>
            <a:r>
              <a:rPr lang="cs-CZ" sz="1200" i="1" smtClean="0"/>
              <a:t>Základy práva pro </a:t>
            </a:r>
            <a:r>
              <a:rPr lang="cs-CZ" sz="1200" i="1" smtClean="0"/>
              <a:t>střední a vyšší </a:t>
            </a:r>
            <a:r>
              <a:rPr lang="cs-CZ" sz="1200" i="1" smtClean="0"/>
              <a:t>odborné školy</a:t>
            </a:r>
            <a:r>
              <a:rPr lang="cs-CZ" sz="1200" smtClean="0"/>
              <a:t>. 7. rozšířené vydání. Praha: C. H. Beck, 2006, ISBN 80-7179-500-3.</a:t>
            </a:r>
          </a:p>
          <a:p>
            <a:r>
              <a:rPr lang="cs-CZ" sz="1200" smtClean="0"/>
              <a:t>MINISTERSTVO SPRAVEDLNOSTI ČESKÉ REPUBLIKY. </a:t>
            </a:r>
            <a:r>
              <a:rPr lang="cs-CZ" sz="1200" i="1" smtClean="0"/>
              <a:t>Nový občanský zákoník. </a:t>
            </a:r>
            <a:r>
              <a:rPr lang="cs-CZ" sz="1200" smtClean="0"/>
              <a:t>[online]. [cit. 27.11.2012]. Dostupný na WWW: http://obcanskyzakonik.justice.cz/cz/uvodni-stranka.html</a:t>
            </a:r>
          </a:p>
          <a:p>
            <a:r>
              <a:rPr lang="cs-CZ" sz="1200" smtClean="0"/>
              <a:t>NADAR. </a:t>
            </a:r>
            <a:r>
              <a:rPr lang="cs-CZ" sz="1200" i="1" smtClean="0"/>
              <a:t>Wikimedia commons</a:t>
            </a:r>
            <a:r>
              <a:rPr lang="cs-CZ" sz="1200" smtClean="0"/>
              <a:t> [online]. [cit. 1.12.2012]. Dostupný na WWW: http://upload.wikimedia.org/wikipedia/commons/c/c5/Nadar%2C_Self-Portrait_with_Wife_Ernestine_in_a_Balloon_Gondola%2C_c1865.jpg</a:t>
            </a:r>
          </a:p>
          <a:p>
            <a:r>
              <a:rPr lang="cs-CZ" sz="1200" smtClean="0"/>
              <a:t>RYSKA, Radovan; PUŠKINOVÁ, Monika. </a:t>
            </a:r>
            <a:r>
              <a:rPr lang="cs-CZ" sz="1200" i="1" smtClean="0"/>
              <a:t>Právo pro střední školy</a:t>
            </a:r>
            <a:r>
              <a:rPr lang="cs-CZ" sz="1200" smtClean="0"/>
              <a:t>. Praha: Eduko, 2012, ISBN 978-80-87204-573.</a:t>
            </a:r>
          </a:p>
          <a:p>
            <a:r>
              <a:rPr lang="cs-CZ" sz="1200" smtClean="0"/>
              <a:t>THE YORCK PROJECT: 10.000 MEISTERWERKE DER MALEREI. </a:t>
            </a:r>
            <a:r>
              <a:rPr lang="cs-CZ" sz="1200" i="1" smtClean="0"/>
              <a:t>Wikimedia commons</a:t>
            </a:r>
            <a:r>
              <a:rPr lang="cs-CZ" sz="1200" smtClean="0"/>
              <a:t>[online]. [cit. 1.12.2012]. Dostupný na WWW: http://commons.wikimedia.org/wiki/File:Henri_de_Toulouse-Lautrec_048.jpg</a:t>
            </a:r>
          </a:p>
          <a:p>
            <a:r>
              <a:rPr lang="cs-CZ" sz="1200" smtClean="0"/>
              <a:t>WARD, Eric. </a:t>
            </a:r>
            <a:r>
              <a:rPr lang="cs-CZ" sz="1200" i="1" smtClean="0"/>
              <a:t>Wikimedia commons</a:t>
            </a:r>
            <a:r>
              <a:rPr lang="cs-CZ" sz="1200" smtClean="0"/>
              <a:t> [online]. [cit. 1.12.2012]. Dostupný na WWW: http://commons.wikimedia.org/wiki/File:Family_Portrait_.jpg?uselang=cs</a:t>
            </a:r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/>
              <a:t>Zdroje:</a:t>
            </a:r>
          </a:p>
        </p:txBody>
      </p:sp>
      <p:pic>
        <p:nvPicPr>
          <p:cNvPr id="6148" name="Picture 46" descr="logo_pruh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194</TotalTime>
  <Words>426</Words>
  <Application>Microsoft Office PowerPoint</Application>
  <PresentationFormat>Předvádění na obrazovce (4:3)</PresentationFormat>
  <Paragraphs>130</Paragraphs>
  <Slides>20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Shluk</vt:lpstr>
      <vt:lpstr>Snímek 1</vt:lpstr>
      <vt:lpstr>Rodinné právo</vt:lpstr>
      <vt:lpstr>Snímek 3</vt:lpstr>
      <vt:lpstr>Hlavní zásada rodinného práva</vt:lpstr>
      <vt:lpstr>Hlavní zásada rodinného práva</vt:lpstr>
      <vt:lpstr>Hlavní prameny rodinného práva</vt:lpstr>
      <vt:lpstr>Snímek 7</vt:lpstr>
      <vt:lpstr>Manželství</vt:lpstr>
      <vt:lpstr>Manželství</vt:lpstr>
      <vt:lpstr>Manželství</vt:lpstr>
      <vt:lpstr>Vztahy mezi manžely</vt:lpstr>
      <vt:lpstr>Vztahy mezi manžely</vt:lpstr>
      <vt:lpstr>Snímek 13</vt:lpstr>
      <vt:lpstr>Rodina</vt:lpstr>
      <vt:lpstr>Rodina</vt:lpstr>
      <vt:lpstr>Vyživovací povinnost</vt:lpstr>
      <vt:lpstr>Vyživovací povinnost</vt:lpstr>
      <vt:lpstr>Náhradní rodinná péče</vt:lpstr>
      <vt:lpstr>Pokuste se ve dvojicích najít správnou odpověď na následující otázky: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Jiří Krejčí</cp:lastModifiedBy>
  <cp:revision>22</cp:revision>
  <dcterms:created xsi:type="dcterms:W3CDTF">2012-12-01T19:48:14Z</dcterms:created>
  <dcterms:modified xsi:type="dcterms:W3CDTF">2012-12-01T23:14:23Z</dcterms:modified>
</cp:coreProperties>
</file>