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8"/>
  </p:notesMasterIdLst>
  <p:sldIdLst>
    <p:sldId id="256" r:id="rId2"/>
    <p:sldId id="257" r:id="rId3"/>
    <p:sldId id="259" r:id="rId4"/>
    <p:sldId id="260" r:id="rId5"/>
    <p:sldId id="262" r:id="rId6"/>
    <p:sldId id="258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4" d="100"/>
          <a:sy n="64" d="100"/>
        </p:scale>
        <p:origin x="-1482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školy:   </a:t>
          </a:r>
          <a:r>
            <a:rPr lang="cs-CZ" dirty="0" smtClean="0"/>
            <a:t>Základní škola Dobříč</a:t>
          </a:r>
          <a:r>
            <a:rPr lang="cs-CZ" smtClean="0"/>
            <a:t>, </a:t>
          </a:r>
          <a:br>
            <a:rPr lang="cs-CZ" smtClean="0"/>
          </a:br>
          <a:r>
            <a:rPr lang="cs-CZ" smtClean="0"/>
            <a:t>okres </a:t>
          </a:r>
          <a:r>
            <a:rPr lang="cs-CZ" dirty="0" smtClean="0"/>
            <a:t>Plzeň - sever, příspěvková organizace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</a:t>
          </a:r>
          <a:r>
            <a:rPr lang="cs-CZ" smtClean="0"/>
            <a:t>Jitka Šteflová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</a:t>
          </a:r>
          <a:r>
            <a:rPr lang="cs-CZ" dirty="0" smtClean="0"/>
            <a:t>: VY_12_INOVACE_36_Uliční síť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Uliční síť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/>
            <a:t>Číslo projektu</a:t>
          </a:r>
          <a:r>
            <a:rPr lang="cs-CZ" smtClean="0"/>
            <a:t>: CZ.1.07/1.4.00/21.2649</a:t>
          </a:r>
          <a:endParaRPr lang="cs-CZ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školy:   </a:t>
          </a:r>
          <a:r>
            <a:rPr lang="cs-CZ" sz="1800" kern="1200" dirty="0" smtClean="0"/>
            <a:t>Základní škola Dobříč</a:t>
          </a:r>
          <a:r>
            <a:rPr lang="cs-CZ" sz="1800" kern="1200" smtClean="0"/>
            <a:t>, </a:t>
          </a:r>
          <a:br>
            <a:rPr lang="cs-CZ" sz="1800" kern="1200" smtClean="0"/>
          </a:br>
          <a:r>
            <a:rPr lang="cs-CZ" sz="1800" kern="1200" smtClean="0"/>
            <a:t>okres </a:t>
          </a:r>
          <a:r>
            <a:rPr lang="cs-CZ" sz="1800" kern="1200" dirty="0" smtClean="0"/>
            <a:t>Plzeň - sever, příspěvková organizace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  <a:r>
            <a:rPr lang="cs-CZ" sz="1800" kern="1200" dirty="0" smtClean="0"/>
            <a:t>Mgr. </a:t>
          </a:r>
          <a:r>
            <a:rPr lang="cs-CZ" sz="1800" kern="1200" smtClean="0"/>
            <a:t>Jitka Šteflová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</a:t>
          </a:r>
          <a:r>
            <a:rPr lang="cs-CZ" sz="1800" kern="1200" dirty="0" smtClean="0"/>
            <a:t>: VY_12_INOVACE_36_Uliční síť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Uliční síť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/>
            <a:t>Číslo projektu</a:t>
          </a:r>
          <a:r>
            <a:rPr lang="cs-CZ" sz="1800" kern="1200" smtClean="0"/>
            <a:t>: CZ.1.07/1.4.00/21.2649</a:t>
          </a:r>
          <a:endParaRPr lang="cs-CZ" sz="1800" kern="120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C3C4079-4B1B-4F98-89ED-379763D12206}" type="datetimeFigureOut">
              <a:rPr lang="cs-CZ" smtClean="0"/>
              <a:pPr/>
              <a:t>2.12.2012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52C5C1D-EAE8-420B-976C-561E1B55DEF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Žáci debatují nad problémem: Co byste dělali, kdybyste byli v cizím městě a potřebovali byste najít nějakou adresu?</a:t>
            </a:r>
            <a:br>
              <a:rPr lang="cs-CZ" dirty="0" smtClean="0"/>
            </a:br>
            <a:r>
              <a:rPr lang="cs-CZ" baseline="0" dirty="0" smtClean="0"/>
              <a:t/>
            </a:r>
            <a:br>
              <a:rPr lang="cs-CZ" baseline="0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52C5C1D-EAE8-420B-976C-561E1B55DEFA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dirty="0" smtClean="0"/>
              <a:t>Žáci popíší cestu do školy, kterými ulicemi jdou……</a:t>
            </a:r>
            <a:r>
              <a:rPr lang="cs-CZ" baseline="0" dirty="0" smtClean="0"/>
              <a:t> 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52C5C1D-EAE8-420B-976C-561E1B55DEFA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212985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099991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985963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659324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094511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8826339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818010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019038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991372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6635312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2.12.2012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170189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pPr/>
              <a:t>2.12.2012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468833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2482219850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239699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dirty="0" smtClean="0"/>
              <a:t>Materiál je určen pro 3. ročník ZŠ, pro výuku prvouky. </a:t>
            </a:r>
          </a:p>
          <a:p>
            <a:r>
              <a:rPr lang="cs-CZ" dirty="0" smtClean="0"/>
              <a:t>Pomůcky: interaktivní pero, fixy na interaktivní tabuli </a:t>
            </a:r>
          </a:p>
          <a:p>
            <a:r>
              <a:rPr lang="cs-CZ" dirty="0" smtClean="0"/>
              <a:t>Inovace: interaktivní způsob učení</a:t>
            </a:r>
          </a:p>
          <a:p>
            <a:r>
              <a:rPr lang="cs-CZ" dirty="0" smtClean="0"/>
              <a:t>Tento materiál částečně jako prezentace nově probíraného učiva</a:t>
            </a:r>
          </a:p>
          <a:p>
            <a:r>
              <a:rPr lang="cs-CZ" dirty="0" smtClean="0"/>
              <a:t>Metodické pokyny: žáci získají informace </a:t>
            </a:r>
            <a:br>
              <a:rPr lang="cs-CZ" dirty="0" smtClean="0"/>
            </a:br>
            <a:r>
              <a:rPr lang="cs-CZ" dirty="0" smtClean="0"/>
              <a:t>o uliční síti. Debatují na toto téma. Žáci popíší cestu </a:t>
            </a:r>
            <a:br>
              <a:rPr lang="cs-CZ" dirty="0" smtClean="0"/>
            </a:br>
            <a:r>
              <a:rPr lang="cs-CZ" dirty="0" smtClean="0"/>
              <a:t>do školy, kterými ulicemi jdou podle namalovaného plánu. Některé informace si zapíší do sešitu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102295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/>
          <a:lstStyle/>
          <a:p>
            <a:r>
              <a:rPr lang="cs-CZ" dirty="0" smtClean="0"/>
              <a:t>Uliční síť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>
              <a:buNone/>
            </a:pPr>
            <a:r>
              <a:rPr lang="cs-CZ" sz="2800" dirty="0" smtClean="0"/>
              <a:t>Dříve byly jen ušlapané cesty, později je lidé upravovali, dláždili a v dnešní době jsou ulice pokryty asfaltem.</a:t>
            </a:r>
          </a:p>
          <a:p>
            <a:pPr lvl="0">
              <a:buNone/>
            </a:pPr>
            <a:r>
              <a:rPr lang="cs-CZ" sz="2800" dirty="0" smtClean="0"/>
              <a:t>Kvůli bezpečnosti lidí byly vedle vozovek vybudovány chodníky.</a:t>
            </a:r>
          </a:p>
          <a:p>
            <a:pPr lvl="0">
              <a:buNone/>
            </a:pPr>
            <a:r>
              <a:rPr lang="cs-CZ" sz="2800" dirty="0" smtClean="0"/>
              <a:t>Růstem obcí přibývalo ulic, všechny dohromady tvoří uliční síť obce. Ve městech mají ulice svá jména.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96908"/>
          </a:xfrm>
          <a:solidFill>
            <a:srgbClr val="FFC000"/>
          </a:solidFill>
        </p:spPr>
        <p:txBody>
          <a:bodyPr/>
          <a:lstStyle/>
          <a:p>
            <a:r>
              <a:rPr lang="cs-CZ" dirty="0" smtClean="0"/>
              <a:t>Uliční síť</a:t>
            </a:r>
            <a:endParaRPr lang="cs-CZ" dirty="0"/>
          </a:p>
        </p:txBody>
      </p:sp>
      <p:pic>
        <p:nvPicPr>
          <p:cNvPr id="1026" name="Picture 2" descr="C:\Users\Steflova\AppData\Local\Microsoft\Windows\Temporary Internet Files\Content.IE5\MVG2MHGP\MP900400036[1].jpg"/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85786" y="1459069"/>
            <a:ext cx="7565603" cy="504176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96908"/>
          </a:xfrm>
          <a:solidFill>
            <a:srgbClr val="FFC000"/>
          </a:solidFill>
        </p:spPr>
        <p:txBody>
          <a:bodyPr/>
          <a:lstStyle/>
          <a:p>
            <a:r>
              <a:rPr lang="cs-CZ" dirty="0" smtClean="0"/>
              <a:t>Uliční síť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Popište cestu do školy podle jednoduchého plánu města</a:t>
            </a:r>
          </a:p>
          <a:p>
            <a:pPr>
              <a:buNone/>
            </a:pPr>
            <a:endParaRPr lang="cs-CZ" dirty="0" smtClean="0"/>
          </a:p>
          <a:p>
            <a:endParaRPr lang="cs-CZ" dirty="0"/>
          </a:p>
        </p:txBody>
      </p:sp>
      <p:pic>
        <p:nvPicPr>
          <p:cNvPr id="5" name="Obrázek 4" descr="prv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2071670" y="2714620"/>
            <a:ext cx="4786346" cy="3329632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http</a:t>
            </a:r>
            <a:r>
              <a:rPr lang="cs-CZ" smtClean="0"/>
              <a:t>://office.microsoft.com</a:t>
            </a:r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62180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121</TotalTime>
  <Words>132</Words>
  <Application>Microsoft Office PowerPoint</Application>
  <PresentationFormat>Předvádění na obrazovce (4:3)</PresentationFormat>
  <Paragraphs>24</Paragraphs>
  <Slides>6</Slides>
  <Notes>2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Snímek 1</vt:lpstr>
      <vt:lpstr>Anotace</vt:lpstr>
      <vt:lpstr>Uliční síť</vt:lpstr>
      <vt:lpstr>Uliční síť</vt:lpstr>
      <vt:lpstr>Uliční síť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expert</cp:lastModifiedBy>
  <cp:revision>23</cp:revision>
  <dcterms:created xsi:type="dcterms:W3CDTF">2011-08-21T15:31:45Z</dcterms:created>
  <dcterms:modified xsi:type="dcterms:W3CDTF">2012-12-02T08:13:25Z</dcterms:modified>
</cp:coreProperties>
</file>