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4" r:id="rId3"/>
    <p:sldId id="260" r:id="rId4"/>
    <p:sldId id="262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VY_32_INOVACE_06_Rozmnožování člověka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Rozmnožování člověka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VY_32_INOVACE_06_Rozmnožování člověka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Rozmnožování člověka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opakování učiva. Žáci vpisují do textu správná čísla.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122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seznámení žáků s fázemi lidského života.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418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Otázky slouží k samostatné </a:t>
            </a:r>
            <a:r>
              <a:rPr lang="cs-CZ" smtClean="0"/>
              <a:t>práci žáků.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41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1073941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35292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k výkladu učiva , další část lze využít pro samostatnou práci </a:t>
            </a:r>
            <a:r>
              <a:rPr lang="cs-CZ" sz="2800" dirty="0" smtClean="0"/>
              <a:t>žáků.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žáci vpisují do textu správná </a:t>
            </a:r>
            <a:r>
              <a:rPr lang="cs-CZ" sz="2800" dirty="0" smtClean="0"/>
              <a:t>čísla.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496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ROZMNOŽOVÁNÍ ČLOVĚKA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770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Aby mohl vzniknout nový život, musí se spojit samčí a samičí buňka. Také narození člověka předpokládá, že se spojí životodárné buňky muže a ženy </a:t>
            </a:r>
            <a:r>
              <a:rPr lang="cs-CZ" dirty="0" smtClean="0"/>
              <a:t>(spermie </a:t>
            </a:r>
            <a:r>
              <a:rPr lang="cs-CZ" dirty="0" smtClean="0"/>
              <a:t>a </a:t>
            </a:r>
            <a:r>
              <a:rPr lang="cs-CZ" dirty="0" smtClean="0"/>
              <a:t>vajíčko).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Dítě se v matčině břiše vyvíjí asi ……… měsíců a je vyživováno pupeční </a:t>
            </a:r>
            <a:r>
              <a:rPr lang="cs-CZ" dirty="0" smtClean="0"/>
              <a:t>šňůrou. Novorozeně </a:t>
            </a:r>
            <a:r>
              <a:rPr lang="cs-CZ" dirty="0" smtClean="0"/>
              <a:t>váží </a:t>
            </a:r>
          </a:p>
          <a:p>
            <a:pPr marL="0" indent="0">
              <a:buNone/>
            </a:pPr>
            <a:r>
              <a:rPr lang="cs-CZ" dirty="0" smtClean="0"/>
              <a:t>……. až ……. kilogramy a měří asi ……….  </a:t>
            </a:r>
            <a:r>
              <a:rPr lang="cs-CZ" dirty="0" err="1" smtClean="0"/>
              <a:t>centi</a:t>
            </a:r>
            <a:r>
              <a:rPr lang="cs-CZ" dirty="0" smtClean="0"/>
              <a:t>-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metrů.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85975" y="3356992"/>
            <a:ext cx="2582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9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7536" y="42978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0677" y="43013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4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29985" y="427753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50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ProchazkovaE\AppData\Local\Microsoft\Windows\Temporary Internet Files\Content.IE5\O5OWQL3P\MC9004108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591" y="5165902"/>
            <a:ext cx="2442842" cy="154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89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Fáze lidského života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novorozenec</a:t>
            </a:r>
            <a:r>
              <a:rPr lang="cs-CZ" dirty="0" smtClean="0"/>
              <a:t> </a:t>
            </a:r>
            <a:r>
              <a:rPr lang="cs-CZ" dirty="0" smtClean="0"/>
              <a:t>(0 </a:t>
            </a:r>
            <a:r>
              <a:rPr lang="cs-CZ" dirty="0" smtClean="0"/>
              <a:t>– 28 dní)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kojenec</a:t>
            </a:r>
            <a:r>
              <a:rPr lang="cs-CZ" dirty="0" smtClean="0"/>
              <a:t> </a:t>
            </a:r>
            <a:r>
              <a:rPr lang="cs-CZ" dirty="0" smtClean="0"/>
              <a:t>(2</a:t>
            </a:r>
            <a:r>
              <a:rPr lang="cs-CZ" dirty="0" smtClean="0"/>
              <a:t>. – 12. měsíc)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batole</a:t>
            </a:r>
            <a:r>
              <a:rPr lang="cs-CZ" dirty="0" smtClean="0"/>
              <a:t> </a:t>
            </a:r>
            <a:r>
              <a:rPr lang="cs-CZ" dirty="0" smtClean="0"/>
              <a:t>(1. - 3. rok</a:t>
            </a:r>
            <a:r>
              <a:rPr lang="cs-CZ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předškolní věk </a:t>
            </a:r>
            <a:r>
              <a:rPr lang="cs-CZ" dirty="0" smtClean="0"/>
              <a:t>(4. </a:t>
            </a:r>
            <a:r>
              <a:rPr lang="cs-CZ" dirty="0" smtClean="0"/>
              <a:t>- 6</a:t>
            </a:r>
            <a:r>
              <a:rPr lang="cs-CZ" dirty="0" smtClean="0"/>
              <a:t>. rok)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mladší školní věk </a:t>
            </a:r>
            <a:r>
              <a:rPr lang="cs-CZ" dirty="0" smtClean="0"/>
              <a:t>(6. – 11. rok)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starší školní věk </a:t>
            </a:r>
            <a:r>
              <a:rPr lang="cs-CZ" dirty="0" smtClean="0"/>
              <a:t>(11 </a:t>
            </a:r>
            <a:r>
              <a:rPr lang="cs-CZ" dirty="0" smtClean="0"/>
              <a:t>– 15 let)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dorostenecký věk</a:t>
            </a:r>
            <a:r>
              <a:rPr lang="cs-CZ" dirty="0" smtClean="0"/>
              <a:t> (15 – 18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dospělost</a:t>
            </a:r>
            <a:r>
              <a:rPr lang="cs-CZ" dirty="0" smtClean="0"/>
              <a:t> (18 – 30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zralost </a:t>
            </a:r>
            <a:r>
              <a:rPr lang="cs-CZ" dirty="0" smtClean="0"/>
              <a:t>(30 – 45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střední věk </a:t>
            </a:r>
            <a:r>
              <a:rPr lang="cs-CZ" dirty="0" smtClean="0"/>
              <a:t>(45 </a:t>
            </a:r>
            <a:r>
              <a:rPr lang="cs-CZ" dirty="0" smtClean="0"/>
              <a:t>– 60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stárnutí</a:t>
            </a:r>
            <a:r>
              <a:rPr lang="cs-CZ" dirty="0" smtClean="0"/>
              <a:t> </a:t>
            </a:r>
            <a:r>
              <a:rPr lang="cs-CZ" dirty="0" smtClean="0"/>
              <a:t>(60 </a:t>
            </a:r>
            <a:r>
              <a:rPr lang="cs-CZ" dirty="0" smtClean="0"/>
              <a:t>– 75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stáří</a:t>
            </a:r>
            <a:r>
              <a:rPr lang="cs-CZ" dirty="0" smtClean="0"/>
              <a:t> </a:t>
            </a:r>
            <a:r>
              <a:rPr lang="cs-CZ" dirty="0" smtClean="0"/>
              <a:t>(75 </a:t>
            </a:r>
            <a:r>
              <a:rPr lang="cs-CZ" dirty="0" smtClean="0"/>
              <a:t>– 90 let)</a:t>
            </a:r>
          </a:p>
          <a:p>
            <a:pPr marL="514350" indent="-514350">
              <a:buAutoNum type="arabicPeriod" startAt="7"/>
            </a:pPr>
            <a:r>
              <a:rPr lang="cs-CZ" dirty="0" smtClean="0">
                <a:solidFill>
                  <a:srgbClr val="FF0000"/>
                </a:solidFill>
              </a:rPr>
              <a:t>kmetský věk </a:t>
            </a:r>
            <a:r>
              <a:rPr lang="cs-CZ" dirty="0" smtClean="0"/>
              <a:t>(nad </a:t>
            </a:r>
            <a:r>
              <a:rPr lang="cs-CZ" dirty="0" smtClean="0"/>
              <a:t>90 let)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6655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Samostatná práce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Narodilo se v tvém okolí děťátko? Víš, jak se jmenuje?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Nakresli alespoň 5 věcí, které malé miminko potřebuje.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Obrázky ti napoví.</a:t>
            </a:r>
            <a:endParaRPr lang="cs-CZ" sz="2400" dirty="0"/>
          </a:p>
        </p:txBody>
      </p:sp>
      <p:pic>
        <p:nvPicPr>
          <p:cNvPr id="2050" name="Picture 2" descr="C:\Users\ProchazkovaE\AppData\Local\Microsoft\Windows\Temporary Internet Files\Content.IE5\O5OWQL3P\MC9000244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397" y="2552861"/>
            <a:ext cx="1639519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chazkovaE\AppData\Local\Microsoft\Windows\Temporary Internet Files\Content.IE5\VA2H4KKW\MC9000306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649" y="2774146"/>
            <a:ext cx="1510589" cy="138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chazkovaE\AppData\Local\Microsoft\Windows\Temporary Internet Files\Content.IE5\JDMGALS6\MC90038427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680670"/>
            <a:ext cx="1816913" cy="168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chazkovaE\AppData\Local\Microsoft\Windows\Temporary Internet Files\Content.IE5\VA2H4KKW\MP90043101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591" y="4749684"/>
            <a:ext cx="2529058" cy="168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chazkovaE\AppData\Local\Microsoft\Windows\Temporary Internet Files\Content.IE5\JDMGALS6\MC9003100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0660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ochazkovaE\AppData\Local\Microsoft\Windows\Temporary Internet Files\Content.IE5\O5OWQL3P\MC9001975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549" y="2874454"/>
            <a:ext cx="1385180" cy="159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2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329</Words>
  <Application>Microsoft Office PowerPoint</Application>
  <PresentationFormat>Předvádění na obrazovce (4:3)</PresentationFormat>
  <Paragraphs>49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ROZMNOŽOVÁNÍ ČLOVĚKA</vt:lpstr>
      <vt:lpstr>Fáze lidského života</vt:lpstr>
      <vt:lpstr>Samostatná práce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28</cp:revision>
  <dcterms:created xsi:type="dcterms:W3CDTF">2011-08-21T15:31:45Z</dcterms:created>
  <dcterms:modified xsi:type="dcterms:W3CDTF">2012-03-09T19:11:12Z</dcterms:modified>
</cp:coreProperties>
</file>