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VY_12_INOVACE_35_Třídění živočichů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Třídění živočichů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VY_12_INOVACE_35_Třídění živočichů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</a:t>
          </a:r>
          <a:r>
            <a:rPr lang="cs-CZ" sz="1800" kern="1200" smtClean="0"/>
            <a:t>: Třídění živočichů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246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názorné obrazy živočichů</a:t>
            </a:r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by měli znát o Třídění živočichů. Debatují na toto téma. Jednotlivé poznatky si zapíší do sešitu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Třídění živočichů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u="sng" dirty="0" smtClean="0"/>
              <a:t>Živočichové</a:t>
            </a:r>
          </a:p>
          <a:p>
            <a:pPr>
              <a:buNone/>
            </a:pPr>
            <a:r>
              <a:rPr lang="cs-CZ" sz="2800" dirty="0" smtClean="0"/>
              <a:t>   nižší – bezobratlí: hmyz</a:t>
            </a:r>
          </a:p>
          <a:p>
            <a:pPr>
              <a:buNone/>
            </a:pPr>
            <a:r>
              <a:rPr lang="cs-CZ" sz="2800" dirty="0" smtClean="0"/>
              <a:t>   vyšší – obratlovci: ryby, obojživelníci, plazi, ptáci, savci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400" b="1" dirty="0" smtClean="0"/>
              <a:t>Ryby </a:t>
            </a:r>
          </a:p>
          <a:p>
            <a:pPr>
              <a:buNone/>
            </a:pPr>
            <a:r>
              <a:rPr lang="cs-CZ" sz="2400" dirty="0" smtClean="0"/>
              <a:t>- žijí ve vodě, dýchají žábrami</a:t>
            </a:r>
          </a:p>
          <a:p>
            <a:pPr lvl="0">
              <a:buNone/>
            </a:pPr>
            <a:r>
              <a:rPr lang="cs-CZ" sz="2400" dirty="0" smtClean="0"/>
              <a:t>- rozmnožují se jikrami</a:t>
            </a:r>
          </a:p>
          <a:p>
            <a:pPr lvl="0"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Obojživelníci </a:t>
            </a:r>
          </a:p>
          <a:p>
            <a:pPr>
              <a:buNone/>
            </a:pPr>
            <a:r>
              <a:rPr lang="cs-CZ" sz="2400" dirty="0" smtClean="0"/>
              <a:t>- žijí na souši, ale rozmnožují se ve vodě</a:t>
            </a:r>
          </a:p>
          <a:p>
            <a:pPr lvl="0">
              <a:buNone/>
            </a:pPr>
            <a:r>
              <a:rPr lang="cs-CZ" sz="2400" dirty="0" smtClean="0"/>
              <a:t>- z vajíček se líhnou pulci (dýchají žábrami) postupně se mění v dospělé </a:t>
            </a:r>
          </a:p>
          <a:p>
            <a:pPr lvl="0">
              <a:buNone/>
            </a:pPr>
            <a:r>
              <a:rPr lang="cs-CZ" sz="2400" dirty="0" smtClean="0"/>
              <a:t>(dýchají plícemi)</a:t>
            </a:r>
          </a:p>
          <a:p>
            <a:pPr lvl="0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Plazi </a:t>
            </a:r>
          </a:p>
          <a:p>
            <a:pPr>
              <a:buNone/>
            </a:pPr>
            <a:r>
              <a:rPr lang="cs-CZ" sz="2400" dirty="0" smtClean="0"/>
              <a:t>- dýchají plícemi, rozmnožují se vejci</a:t>
            </a:r>
          </a:p>
          <a:p>
            <a:pPr lvl="0">
              <a:buNone/>
            </a:pPr>
            <a:r>
              <a:rPr lang="cs-CZ" sz="2400" dirty="0" smtClean="0"/>
              <a:t>- většina masožravci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500034" y="1571612"/>
            <a:ext cx="214314" cy="2143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V="1">
            <a:off x="464315" y="1821645"/>
            <a:ext cx="214314" cy="1428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Třídění živočichů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Ptáci</a:t>
            </a:r>
            <a:r>
              <a:rPr lang="cs-CZ" sz="2200" dirty="0" smtClean="0"/>
              <a:t> </a:t>
            </a:r>
          </a:p>
          <a:p>
            <a:pPr>
              <a:buNone/>
            </a:pPr>
            <a:r>
              <a:rPr lang="cs-CZ" sz="2200" dirty="0" smtClean="0"/>
              <a:t>- dýchají plícemi rozšířenými o vzdušné vaky</a:t>
            </a:r>
          </a:p>
          <a:p>
            <a:pPr>
              <a:buNone/>
            </a:pPr>
            <a:r>
              <a:rPr lang="cs-CZ" sz="2200" dirty="0" smtClean="0"/>
              <a:t>- tělo pokryté peřím, kosti duté</a:t>
            </a:r>
          </a:p>
          <a:p>
            <a:pPr lvl="0">
              <a:buNone/>
            </a:pPr>
            <a:r>
              <a:rPr lang="cs-CZ" sz="2200" dirty="0" smtClean="0"/>
              <a:t>- rozmnožují se vejci</a:t>
            </a:r>
          </a:p>
          <a:p>
            <a:pPr lvl="0">
              <a:buNone/>
            </a:pPr>
            <a:r>
              <a:rPr lang="cs-CZ" sz="2200" dirty="0" smtClean="0"/>
              <a:t>- zobák a nohy přizpůsobeny způsobu života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Savci</a:t>
            </a:r>
          </a:p>
          <a:p>
            <a:pPr>
              <a:buNone/>
            </a:pPr>
            <a:r>
              <a:rPr lang="cs-CZ" sz="2200" dirty="0" smtClean="0"/>
              <a:t>- rodí živá mláďata, která sají mateřské mléko</a:t>
            </a:r>
          </a:p>
          <a:p>
            <a:pPr>
              <a:buNone/>
            </a:pPr>
            <a:r>
              <a:rPr lang="cs-CZ" sz="2200" dirty="0" smtClean="0"/>
              <a:t>- mezi savce patří i člověk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Roztřiď jednotlivé živočichy</a:t>
            </a:r>
            <a:endParaRPr lang="cs-CZ" b="1" dirty="0"/>
          </a:p>
        </p:txBody>
      </p:sp>
      <p:pic>
        <p:nvPicPr>
          <p:cNvPr id="1028" name="Picture 4" descr="C:\Users\Steflova\AppData\Local\Microsoft\Windows\Temporary Internet Files\Content.IE5\WAWZ4KQA\MP900313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714884"/>
            <a:ext cx="2257428" cy="1745744"/>
          </a:xfrm>
          <a:prstGeom prst="rect">
            <a:avLst/>
          </a:prstGeom>
          <a:noFill/>
        </p:spPr>
      </p:pic>
      <p:pic>
        <p:nvPicPr>
          <p:cNvPr id="1033" name="Picture 9" descr="C:\Users\Steflova\AppData\Local\Microsoft\Windows\Temporary Internet Files\Content.IE5\ASGMXC31\MP9004069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4222" y="1142984"/>
            <a:ext cx="2165034" cy="1732027"/>
          </a:xfrm>
          <a:prstGeom prst="rect">
            <a:avLst/>
          </a:prstGeom>
          <a:noFill/>
        </p:spPr>
      </p:pic>
      <p:pic>
        <p:nvPicPr>
          <p:cNvPr id="1026" name="Picture 2" descr="C:\Users\Steflova\AppData\Local\Microsoft\Windows\Temporary Internet Files\Content.IE5\OQ3OLCSW\MP9004064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8" y="1142984"/>
            <a:ext cx="2714612" cy="1798430"/>
          </a:xfrm>
          <a:prstGeom prst="rect">
            <a:avLst/>
          </a:prstGeom>
          <a:noFill/>
        </p:spPr>
      </p:pic>
      <p:pic>
        <p:nvPicPr>
          <p:cNvPr id="4" name="Picture 4" descr="C:\Users\Steflova\AppData\Local\Microsoft\Windows\Temporary Internet Files\Content.IE5\MVG2MHGP\MP9004015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1142984"/>
            <a:ext cx="3001568" cy="2000264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OQ3OLCSW\MP90039952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35726" y="4748570"/>
            <a:ext cx="2522224" cy="1680826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MVG2MHGP\MP90040108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71670" y="3940544"/>
            <a:ext cx="1612396" cy="2417414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YMTJXZDW\MP9004385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67162" y="3298712"/>
            <a:ext cx="1805366" cy="1201858"/>
          </a:xfrm>
          <a:prstGeom prst="rect">
            <a:avLst/>
          </a:prstGeom>
          <a:noFill/>
        </p:spPr>
      </p:pic>
      <p:pic>
        <p:nvPicPr>
          <p:cNvPr id="5" name="Picture 9" descr="C:\Users\Steflova\AppData\Local\Microsoft\Windows\Temporary Internet Files\Content.IE5\OQ3OLCSW\MP90026256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86208" y="3205456"/>
            <a:ext cx="2185990" cy="1460970"/>
          </a:xfrm>
          <a:prstGeom prst="rect">
            <a:avLst/>
          </a:prstGeom>
          <a:noFill/>
        </p:spPr>
      </p:pic>
      <p:pic>
        <p:nvPicPr>
          <p:cNvPr id="1034" name="Picture 10" descr="C:\Users\Steflova\AppData\Local\Microsoft\Windows\Temporary Internet Files\Content.IE5\OQ3OLCSW\MP90026264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6906" y="3143248"/>
            <a:ext cx="1607117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Klipart: MS </a:t>
            </a:r>
            <a:r>
              <a:rPr lang="cs-CZ" dirty="0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201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Třídění živočichů</vt:lpstr>
      <vt:lpstr>Třídění živočichů</vt:lpstr>
      <vt:lpstr>Roztřiď jednotlivé živočichy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23</cp:revision>
  <dcterms:created xsi:type="dcterms:W3CDTF">2011-08-21T15:31:45Z</dcterms:created>
  <dcterms:modified xsi:type="dcterms:W3CDTF">2012-12-02T07:58:14Z</dcterms:modified>
</cp:coreProperties>
</file>