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 dirty="0" smtClean="0"/>
            <a:t>: VY_12_INOVACE_34_Půda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Půda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 dirty="0" smtClean="0"/>
            <a:t>: VY_12_INOVACE_34_Půda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Půda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C4079-4B1B-4F98-89ED-379763D12206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C5C1D-EAE8-420B-976C-561E1B55DE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musí přemýšlet nad pracovním postupem při sázení,</a:t>
            </a:r>
            <a:r>
              <a:rPr lang="cs-CZ" baseline="0" dirty="0" smtClean="0"/>
              <a:t> zapíší ho a mohou ho provést na školním pozemku v praxi.</a:t>
            </a:r>
            <a:br>
              <a:rPr lang="cs-CZ" baseline="0" dirty="0" smtClean="0"/>
            </a:br>
            <a:r>
              <a:rPr lang="cs-CZ" baseline="0" dirty="0" smtClean="0"/>
              <a:t>Ve zjednodušené formě mohou napsat pracovní postup sázení do květináče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822198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pro 3. ročník ZŠ, pro výuku prvouky. </a:t>
            </a:r>
          </a:p>
          <a:p>
            <a:r>
              <a:rPr lang="cs-CZ" dirty="0" smtClean="0"/>
              <a:t>Pomůcky: interaktivní pero, fixy na interaktivní tabuli 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Tento materiál slouží jako prezentace nově probíraného učiva, lze využít i při opakování.</a:t>
            </a:r>
          </a:p>
          <a:p>
            <a:r>
              <a:rPr lang="cs-CZ" dirty="0" smtClean="0"/>
              <a:t>Metodické pokyny: žáci získají informace, které musí znát o půdě. Debatují na toto téma. Napíší jednoduchý pracovní postup při sázení semen </a:t>
            </a:r>
            <a:br>
              <a:rPr lang="cs-CZ" dirty="0" smtClean="0"/>
            </a:br>
            <a:r>
              <a:rPr lang="cs-CZ" dirty="0" smtClean="0"/>
              <a:t>do záhonu. Některé informace si zapíší do sešitu.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Půda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472518" cy="2251078"/>
          </a:xfrm>
        </p:spPr>
        <p:txBody>
          <a:bodyPr>
            <a:normAutofit fontScale="92500" lnSpcReduction="10000"/>
          </a:bodyPr>
          <a:lstStyle/>
          <a:p>
            <a:pPr lvl="0"/>
            <a:endParaRPr lang="cs-CZ" dirty="0" smtClean="0"/>
          </a:p>
          <a:p>
            <a:pPr lvl="0"/>
            <a:r>
              <a:rPr lang="cs-CZ" dirty="0" smtClean="0"/>
              <a:t>- vznikla působením vody, vzduchu, změnami teplot = rozdrolené skály, štěrky, zbytky rostlin a živočichů, voda, vzduch</a:t>
            </a:r>
          </a:p>
          <a:p>
            <a:pPr lvl="0"/>
            <a:r>
              <a:rPr lang="cs-CZ" dirty="0" smtClean="0"/>
              <a:t>- nejúrodnější část = humus</a:t>
            </a:r>
            <a:br>
              <a:rPr lang="cs-CZ" dirty="0" smtClean="0"/>
            </a:br>
            <a:endParaRPr lang="cs-CZ" dirty="0" smtClean="0"/>
          </a:p>
          <a:p>
            <a:r>
              <a:rPr lang="cs-CZ" i="1" dirty="0" smtClean="0"/>
              <a:t>Typy půd: 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3571877"/>
            <a:ext cx="4040188" cy="17145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písčitá</a:t>
            </a:r>
          </a:p>
          <a:p>
            <a:pPr>
              <a:buNone/>
            </a:pPr>
            <a:r>
              <a:rPr lang="cs-CZ" dirty="0" smtClean="0"/>
              <a:t>hlinitá</a:t>
            </a:r>
          </a:p>
          <a:p>
            <a:pPr>
              <a:buNone/>
            </a:pPr>
            <a:r>
              <a:rPr lang="cs-CZ" dirty="0" smtClean="0"/>
              <a:t>jílovitá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1714480" y="3429000"/>
            <a:ext cx="7143800" cy="1428760"/>
          </a:xfrm>
        </p:spPr>
        <p:txBody>
          <a:bodyPr>
            <a:normAutofit/>
          </a:bodyPr>
          <a:lstStyle/>
          <a:p>
            <a:r>
              <a:rPr lang="cs-CZ" dirty="0" smtClean="0"/>
              <a:t>– snadno propustí vodu</a:t>
            </a:r>
          </a:p>
          <a:p>
            <a:r>
              <a:rPr lang="cs-CZ" dirty="0" smtClean="0"/>
              <a:t>– nejúrodnější (obdělávaná půda = ornice)</a:t>
            </a:r>
          </a:p>
          <a:p>
            <a:r>
              <a:rPr lang="cs-CZ" dirty="0" smtClean="0"/>
              <a:t>– zadržuje vodu na povrchu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28597" y="5286388"/>
            <a:ext cx="8258204" cy="839774"/>
          </a:xfrm>
        </p:spPr>
        <p:txBody>
          <a:bodyPr>
            <a:normAutofit/>
          </a:bodyPr>
          <a:lstStyle/>
          <a:p>
            <a:r>
              <a:rPr lang="cs-CZ" dirty="0" smtClean="0"/>
              <a:t>Ničení půdy: </a:t>
            </a:r>
            <a:r>
              <a:rPr lang="cs-CZ" dirty="0" err="1" smtClean="0"/>
              <a:t>odnosem</a:t>
            </a:r>
            <a:r>
              <a:rPr lang="cs-CZ" dirty="0" smtClean="0"/>
              <a:t> (vodou a větrem), přehnojením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Půda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Napiš jednoduchý pracovní postup </a:t>
            </a:r>
            <a:br>
              <a:rPr lang="cs-CZ" dirty="0" smtClean="0"/>
            </a:br>
            <a:r>
              <a:rPr lang="cs-CZ" dirty="0" smtClean="0"/>
              <a:t>při sázení semen do záhonu.</a:t>
            </a:r>
          </a:p>
        </p:txBody>
      </p:sp>
      <p:pic>
        <p:nvPicPr>
          <p:cNvPr id="1031" name="Picture 7" descr="C:\Users\Steflova\AppData\Local\Microsoft\Windows\Temporary Internet Files\Content.IE5\OQ3OLCSW\MP90040220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718" y="1500175"/>
            <a:ext cx="1875248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</a:t>
            </a:r>
            <a:r>
              <a:rPr lang="cs-CZ" smtClean="0"/>
              <a:t>://office.microsoft.com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181</Words>
  <Application>Microsoft Office PowerPoint</Application>
  <PresentationFormat>Předvádění na obrazovce (4:3)</PresentationFormat>
  <Paragraphs>29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Půda</vt:lpstr>
      <vt:lpstr>Půda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expert</cp:lastModifiedBy>
  <cp:revision>21</cp:revision>
  <dcterms:created xsi:type="dcterms:W3CDTF">2011-08-21T15:31:45Z</dcterms:created>
  <dcterms:modified xsi:type="dcterms:W3CDTF">2012-12-02T08:20:32Z</dcterms:modified>
</cp:coreProperties>
</file>