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VY_12_INOVACE_33_Využití přírodních zdrojů, zvětrávání hornin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Využití </a:t>
          </a:r>
          <a:r>
            <a:rPr lang="cs-CZ" smtClean="0"/>
            <a:t>přírodních zdrojů, zvětrávání hornin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2BE6457-02E2-40AD-A657-BD85D6DCF57E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8BA2D47-5460-4CD5-B2BB-44FBC9E54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Žáci přemýšlí o využití jednotlivých přírodních zdrojů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9FAEE1-6213-45F4-A032-ED28F6BAB06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0AF7E-B3E3-41F9-9542-1B7888238D3A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33004-E265-4798-859C-D49AAA9B2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7CA45-67D8-4C53-B1E2-65D080824713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9909D-84E0-4AC2-A186-B14727ACEE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56236-321E-42F3-8CD8-8605B2FE142B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1C46E-1899-4D17-903C-42DC33A66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5D45F-E697-4C04-9B30-E30E215CEF8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B2D53-DF33-4F07-9741-444CBCDC1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DF615-02F9-4EBB-8450-5417425C1AB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BA68E-59BA-4747-A4EA-C7C21EB5B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94D11-0BD4-464C-9F24-BAD9750038D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7A947-D8BB-473C-B64E-90B3BCB35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A394C-5777-4437-86D1-A431A1DA13D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31829-1E8E-4212-B89D-FE70A8672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716A8-0595-41A3-B05A-6DCFB120433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D06F5-0792-4032-8239-550D5ABDA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CE079-9783-4D2F-B6A0-F9829814F127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03FE8F-49A2-4EBA-A6E4-4F448DCD2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09B5E-37A0-46C1-B49A-E9E6369B0371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674E0-10B7-4BF6-A8AD-FF9753515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70784-E930-4EA0-9314-B0BECCE0A33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CC4BA-5BDA-4CE8-944D-6BC1873FC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B0B6808-5D85-43E8-944E-5BF206944C60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468CB4D-78DF-414C-92C7-203E024A2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3. ročník ZŠ, pro výuku prvouky.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Pomůcky: interaktivní pero, fixy na interaktivní tabuli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Inovace: interaktivní způsob učení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materiál slouží jako prezentace nově probíraného učiva, lze ho použít i při opakování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Metodické pokyny: žáci získají informace o využití přírodních zdrojů a zvětrávání hornin. Debatují </a:t>
            </a:r>
            <a:br>
              <a:rPr lang="cs-CZ" dirty="0" smtClean="0"/>
            </a:br>
            <a:r>
              <a:rPr lang="cs-CZ" dirty="0" smtClean="0"/>
              <a:t>na toto téma. Některé informace si zapíší </a:t>
            </a:r>
            <a:br>
              <a:rPr lang="cs-CZ" dirty="0" smtClean="0"/>
            </a:br>
            <a:r>
              <a:rPr lang="cs-CZ" dirty="0" smtClean="0"/>
              <a:t>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Využití přírodních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Uhlí</a:t>
            </a:r>
          </a:p>
          <a:p>
            <a:r>
              <a:rPr lang="cs-CZ" smtClean="0"/>
              <a:t>Vápenec</a:t>
            </a:r>
          </a:p>
          <a:p>
            <a:r>
              <a:rPr lang="cs-CZ" smtClean="0"/>
              <a:t>Železná ruda</a:t>
            </a:r>
          </a:p>
          <a:p>
            <a:r>
              <a:rPr lang="cs-CZ" smtClean="0"/>
              <a:t>Slída</a:t>
            </a:r>
          </a:p>
          <a:p>
            <a:r>
              <a:rPr lang="cs-CZ" smtClean="0"/>
              <a:t>Ropa</a:t>
            </a:r>
          </a:p>
          <a:p>
            <a:r>
              <a:rPr lang="cs-CZ" smtClean="0"/>
              <a:t>Zemní plyn</a:t>
            </a:r>
          </a:p>
          <a:p>
            <a:r>
              <a:rPr lang="cs-CZ" smtClean="0"/>
              <a:t>Žula </a:t>
            </a:r>
          </a:p>
          <a:p>
            <a:r>
              <a:rPr lang="cs-CZ" smtClean="0"/>
              <a:t>Pískovec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071813" y="1571625"/>
            <a:ext cx="4038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– topivo</a:t>
            </a:r>
          </a:p>
          <a:p>
            <a:pPr>
              <a:buFont typeface="Arial" charset="0"/>
              <a:buNone/>
            </a:pPr>
            <a:r>
              <a:rPr lang="cs-CZ" smtClean="0"/>
              <a:t>– vápno cement</a:t>
            </a:r>
          </a:p>
          <a:p>
            <a:pPr>
              <a:buFont typeface="Arial" charset="0"/>
              <a:buNone/>
            </a:pPr>
            <a:r>
              <a:rPr lang="cs-CZ" smtClean="0"/>
              <a:t>– železo</a:t>
            </a:r>
          </a:p>
          <a:p>
            <a:pPr>
              <a:buFont typeface="Arial" charset="0"/>
              <a:buNone/>
            </a:pPr>
            <a:r>
              <a:rPr lang="cs-CZ" smtClean="0"/>
              <a:t>– brizol (omítka)</a:t>
            </a:r>
          </a:p>
          <a:p>
            <a:pPr>
              <a:buFont typeface="Arial" charset="0"/>
              <a:buNone/>
            </a:pPr>
            <a:r>
              <a:rPr lang="cs-CZ" smtClean="0"/>
              <a:t>– benzín, nafta, petrolej</a:t>
            </a:r>
          </a:p>
          <a:p>
            <a:pPr>
              <a:buFont typeface="Arial" charset="0"/>
              <a:buNone/>
            </a:pPr>
            <a:r>
              <a:rPr lang="cs-CZ" smtClean="0"/>
              <a:t>– palivo</a:t>
            </a:r>
          </a:p>
          <a:p>
            <a:pPr>
              <a:buFont typeface="Arial" charset="0"/>
              <a:buNone/>
            </a:pPr>
            <a:r>
              <a:rPr lang="cs-CZ" smtClean="0"/>
              <a:t>– stavebnictví</a:t>
            </a:r>
          </a:p>
          <a:p>
            <a:pPr>
              <a:buFont typeface="Arial" charset="0"/>
              <a:buNone/>
            </a:pPr>
            <a:r>
              <a:rPr lang="cs-CZ" smtClean="0"/>
              <a:t>– stavebnictví </a:t>
            </a:r>
          </a:p>
          <a:p>
            <a:endParaRPr lang="cs-CZ" smtClean="0"/>
          </a:p>
        </p:txBody>
      </p:sp>
      <p:pic>
        <p:nvPicPr>
          <p:cNvPr id="1030" name="Picture 6" descr="C:\Users\Steflova\AppData\Local\Microsoft\Windows\Temporary Internet Files\Content.IE5\YMTJXZDW\MP90042249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99288" y="3643313"/>
            <a:ext cx="1216025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smtClean="0"/>
              <a:t>Zvětrávání hornin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313" y="1643063"/>
            <a:ext cx="4643437" cy="4929187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 přírodě na horniny působí voda, vzduch, změny teploty vzduchu, vítr a i kořeny rostlin.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Ze skal se uvolňují balvany, </a:t>
            </a:r>
            <a:br>
              <a:rPr lang="cs-CZ" dirty="0" smtClean="0"/>
            </a:br>
            <a:r>
              <a:rPr lang="cs-CZ" dirty="0" smtClean="0"/>
              <a:t>ve vodních tocích je unáší voda, obrušuje je na valouny, oblázky a kamínky.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Některé horniny se rozpadnou až na písek.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Změny původních hornin = </a:t>
            </a:r>
            <a:r>
              <a:rPr lang="cs-CZ" b="1" i="1" dirty="0" smtClean="0"/>
              <a:t>zvětrávání hornin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7" name="Zástupný symbol pro obsah 26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/>
          </a:p>
        </p:txBody>
      </p:sp>
      <p:pic>
        <p:nvPicPr>
          <p:cNvPr id="18436" name="Picture 23" descr="C:\Users\Steflova\AppData\Local\Microsoft\Windows\Temporary Internet Files\Content.IE5\OQ3OLCSW\MP9002623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0475" y="1571625"/>
            <a:ext cx="3644900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141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Anotace</vt:lpstr>
      <vt:lpstr>Využití přírodních zdrojů</vt:lpstr>
      <vt:lpstr>Zvětrávání hornin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26</cp:revision>
  <dcterms:created xsi:type="dcterms:W3CDTF">2011-08-21T15:31:45Z</dcterms:created>
  <dcterms:modified xsi:type="dcterms:W3CDTF">2012-12-02T08:22:35Z</dcterms:modified>
</cp:coreProperties>
</file>