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6"/>
  </p:notesMasterIdLst>
  <p:sldIdLst>
    <p:sldId id="256" r:id="rId2"/>
    <p:sldId id="257" r:id="rId3"/>
    <p:sldId id="259" r:id="rId4"/>
    <p:sldId id="258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7" d="100"/>
          <a:sy n="107" d="100"/>
        </p:scale>
        <p:origin x="-84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</a:t>
          </a:r>
          <a:r>
            <a:rPr lang="cs-CZ" dirty="0" smtClean="0"/>
            <a:t>Základní škola Dobříč</a:t>
          </a:r>
          <a:r>
            <a:rPr lang="cs-CZ" smtClean="0"/>
            <a:t>, </a:t>
          </a:r>
          <a:br>
            <a:rPr lang="cs-CZ" smtClean="0"/>
          </a:br>
          <a:r>
            <a:rPr lang="cs-CZ" smtClean="0"/>
            <a:t>okres </a:t>
          </a:r>
          <a:r>
            <a:rPr lang="cs-CZ" dirty="0" smtClean="0"/>
            <a:t>Plzeň - sever, příspěvková organizace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</a:t>
          </a:r>
          <a:r>
            <a:rPr lang="cs-CZ" smtClean="0"/>
            <a:t>Jitka Šteflová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VY_12_INOVACE_32_Horniny a nerosty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Horniny a nerosty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/>
            <a:t>Číslo projektu</a:t>
          </a:r>
          <a:r>
            <a:rPr lang="cs-CZ" smtClean="0"/>
            <a:t>: CZ.1.07/1.4.00/21.2649</a:t>
          </a:r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</a:t>
          </a:r>
          <a:r>
            <a:rPr lang="cs-CZ" sz="1800" kern="1200" dirty="0" smtClean="0"/>
            <a:t>Základní škola Dobříč</a:t>
          </a:r>
          <a:r>
            <a:rPr lang="cs-CZ" sz="1800" kern="1200" smtClean="0"/>
            <a:t>, </a:t>
          </a:r>
          <a:br>
            <a:rPr lang="cs-CZ" sz="1800" kern="1200" smtClean="0"/>
          </a:br>
          <a:r>
            <a:rPr lang="cs-CZ" sz="1800" kern="1200" smtClean="0"/>
            <a:t>okres </a:t>
          </a:r>
          <a:r>
            <a:rPr lang="cs-CZ" sz="1800" kern="1200" dirty="0" smtClean="0"/>
            <a:t>Plzeň - sever, příspěvková organizace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</a:t>
          </a:r>
          <a:r>
            <a:rPr lang="cs-CZ" sz="1800" kern="1200" smtClean="0"/>
            <a:t>Jitka Šteflová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VY_12_INOVACE_32_Horniny a nerosty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Horniny a nerosty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/>
            <a:t>Číslo projektu</a:t>
          </a:r>
          <a:r>
            <a:rPr lang="cs-CZ" sz="1800" kern="1200" smtClean="0"/>
            <a:t>: CZ.1.07/1.4.00/21.2649</a:t>
          </a:r>
          <a:endParaRPr lang="cs-CZ" sz="1800" kern="120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C3C4079-4B1B-4F98-89ED-379763D12206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52C5C1D-EAE8-420B-976C-561E1B55DEF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655439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482219850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Materiál je určen pro 3. ročník ZŠ, pro výuku prvouky. </a:t>
            </a:r>
          </a:p>
          <a:p>
            <a:r>
              <a:rPr lang="cs-CZ" dirty="0" smtClean="0"/>
              <a:t>Pomůcky: interaktivní pero, fixy na interaktivní tabuli, názorné ukázky hornin a </a:t>
            </a:r>
            <a:r>
              <a:rPr lang="cs-CZ" dirty="0" smtClean="0"/>
              <a:t>nerostů.</a:t>
            </a:r>
            <a:endParaRPr lang="cs-CZ" dirty="0" smtClean="0"/>
          </a:p>
          <a:p>
            <a:r>
              <a:rPr lang="cs-CZ" dirty="0" smtClean="0"/>
              <a:t>Tento materiál je prezentací nově probíraného učiva, lze ho využít i v rámci </a:t>
            </a:r>
            <a:r>
              <a:rPr lang="cs-CZ" dirty="0" smtClean="0"/>
              <a:t>opakování.</a:t>
            </a:r>
            <a:endParaRPr lang="cs-CZ" dirty="0" smtClean="0"/>
          </a:p>
          <a:p>
            <a:r>
              <a:rPr lang="cs-CZ" dirty="0" smtClean="0"/>
              <a:t>Inovace: interaktivní způsob </a:t>
            </a:r>
            <a:r>
              <a:rPr lang="cs-CZ" dirty="0" smtClean="0"/>
              <a:t>učení.</a:t>
            </a:r>
            <a:endParaRPr lang="cs-CZ" dirty="0" smtClean="0"/>
          </a:p>
          <a:p>
            <a:r>
              <a:rPr lang="cs-CZ" dirty="0" smtClean="0"/>
              <a:t>Metodické pokyny: žáci získají informace o tom, co musí znát o horninách a nerostech. Některé informace si zapíší </a:t>
            </a:r>
            <a:r>
              <a:rPr lang="cs-CZ" smtClean="0"/>
              <a:t>do </a:t>
            </a:r>
            <a:r>
              <a:rPr lang="cs-CZ" smtClean="0"/>
              <a:t>sešitu.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pPr lvl="0"/>
            <a:r>
              <a:rPr lang="cs-CZ" dirty="0" smtClean="0"/>
              <a:t>Horniny a nerosty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43510"/>
          </a:xfrm>
          <a:noFill/>
        </p:spPr>
        <p:txBody>
          <a:bodyPr/>
          <a:lstStyle/>
          <a:p>
            <a:r>
              <a:rPr lang="cs-CZ" dirty="0" smtClean="0"/>
              <a:t>Horniny jsou složeny z nerostů. Nerosty nelze dělit na další látky.</a:t>
            </a:r>
          </a:p>
          <a:p>
            <a:r>
              <a:rPr lang="cs-CZ" sz="2800" b="1" dirty="0" smtClean="0"/>
              <a:t>Nerosty: </a:t>
            </a:r>
            <a:r>
              <a:rPr lang="cs-CZ" sz="2800" dirty="0" smtClean="0"/>
              <a:t>křemen, slída, živec, kamenná sůl, magnetovec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sz="2800" b="1" dirty="0" smtClean="0"/>
              <a:t>Horniny: </a:t>
            </a:r>
            <a:r>
              <a:rPr lang="cs-CZ" sz="2800" dirty="0" smtClean="0"/>
              <a:t>žula, pískovec,  vápenec, černé a hnědé uhlí</a:t>
            </a:r>
          </a:p>
          <a:p>
            <a:endParaRPr lang="cs-CZ" dirty="0"/>
          </a:p>
        </p:txBody>
      </p:sp>
      <p:pic>
        <p:nvPicPr>
          <p:cNvPr id="1026" name="Picture 2" descr="C:\Users\Steflova\AppData\Local\Microsoft\Windows\Temporary Internet Files\Content.IE5\WPV63YJS\MP90038576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85786" y="3571876"/>
            <a:ext cx="1700202" cy="1214430"/>
          </a:xfrm>
          <a:prstGeom prst="rect">
            <a:avLst/>
          </a:prstGeom>
          <a:noFill/>
        </p:spPr>
      </p:pic>
      <p:pic>
        <p:nvPicPr>
          <p:cNvPr id="1027" name="Picture 3" descr="C:\Users\Steflova\AppData\Local\Microsoft\Windows\Temporary Internet Files\Content.IE5\J693QRMB\MP90038576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714612" y="3561671"/>
            <a:ext cx="1714512" cy="1224651"/>
          </a:xfrm>
          <a:prstGeom prst="rect">
            <a:avLst/>
          </a:prstGeom>
          <a:noFill/>
        </p:spPr>
      </p:pic>
      <p:pic>
        <p:nvPicPr>
          <p:cNvPr id="1029" name="Picture 5" descr="C:\Users\Steflova\AppData\Local\Microsoft\Windows\Temporary Internet Files\Content.IE5\ASGMXC31\MP900385763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214942" y="3510644"/>
            <a:ext cx="1714512" cy="122465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http://www.office.microsoft.com</a:t>
            </a:r>
          </a:p>
          <a:p>
            <a:pPr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79</TotalTime>
  <Words>114</Words>
  <Application>Microsoft Office PowerPoint</Application>
  <PresentationFormat>Předvádění na obrazovce (4:3)</PresentationFormat>
  <Paragraphs>19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Prezentace aplikace PowerPoint</vt:lpstr>
      <vt:lpstr>Anotace</vt:lpstr>
      <vt:lpstr>Horniny a nerosty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User</cp:lastModifiedBy>
  <cp:revision>27</cp:revision>
  <dcterms:created xsi:type="dcterms:W3CDTF">2011-08-21T15:31:45Z</dcterms:created>
  <dcterms:modified xsi:type="dcterms:W3CDTF">2012-12-02T08:36:05Z</dcterms:modified>
</cp:coreProperties>
</file>