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VY_12_INOVACE_31_Oběh vody v přírodě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Oběh vody v přírodě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VY_12_INOVACE_31_Oběh vody v přírodě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Oběh vody v přírodě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04991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</a:t>
            </a:r>
            <a:r>
              <a:rPr lang="cs-CZ" smtClean="0"/>
              <a:t>popisují obrázek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ltyn.cz/fk/images/kolobeh.jpg" TargetMode="External"/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3. ročník ZŠ, pro výuku prvouky. </a:t>
            </a:r>
          </a:p>
          <a:p>
            <a:r>
              <a:rPr lang="cs-CZ" dirty="0" smtClean="0"/>
              <a:t>Pomůcky: interaktivní pero, fixy na interaktivní tabuli 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Tento materiál slouží částečně jako prezentace nově probíraného učiva, lze ho použít </a:t>
            </a:r>
            <a:br>
              <a:rPr lang="cs-CZ" dirty="0" smtClean="0"/>
            </a:br>
            <a:r>
              <a:rPr lang="cs-CZ" dirty="0" smtClean="0"/>
              <a:t>i při opakování</a:t>
            </a:r>
          </a:p>
          <a:p>
            <a:r>
              <a:rPr lang="cs-CZ" dirty="0" smtClean="0"/>
              <a:t>Metodické pokyny: Žáci získají informace o oběhu vody. Popisují obrázek. Debatují na toto téma. Některé informace si zapíší do sešitu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lvl="0"/>
            <a:r>
              <a:rPr lang="cs-CZ" dirty="0" smtClean="0"/>
              <a:t>Oběh vody v přírodě</a:t>
            </a:r>
            <a:endParaRPr lang="cs-CZ" dirty="0"/>
          </a:p>
        </p:txBody>
      </p:sp>
      <p:pic>
        <p:nvPicPr>
          <p:cNvPr id="4" name="Zástupný symbol pro obsah 3" descr="kolobeh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357290" y="1100317"/>
            <a:ext cx="6073012" cy="575768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lvl="0"/>
            <a:r>
              <a:rPr lang="cs-CZ" dirty="0" smtClean="0"/>
              <a:t>Oběh vody v přírodě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Voda se vypařuje, mění se v páru, stoupá vzhůru, vytvoří se z ní mraky, ze kterých při ochlazení vznikají vodní srážky – déšť, sníh, kroupy. Z malého množství páry vzniká rosa, jinovatka </a:t>
            </a:r>
            <a:br>
              <a:rPr lang="cs-CZ" dirty="0" smtClean="0"/>
            </a:br>
            <a:r>
              <a:rPr lang="cs-CZ" dirty="0" smtClean="0"/>
              <a:t>a námraza.</a:t>
            </a:r>
          </a:p>
          <a:p>
            <a:r>
              <a:rPr lang="cs-CZ" dirty="0" smtClean="0"/>
              <a:t>Po dešti se voda dostane na zemský povrch, část se hromadí v rybnících, jezerech…., část se vsákne do půdy jako podzemní voda. Odtud se dostává do těl živočichů a rostlin a znovu se z celého povrchu země vypařuje.</a:t>
            </a:r>
          </a:p>
          <a:p>
            <a:endParaRPr lang="cs-CZ" dirty="0"/>
          </a:p>
        </p:txBody>
      </p:sp>
      <p:pic>
        <p:nvPicPr>
          <p:cNvPr id="1026" name="Picture 2" descr="C:\Users\Steflova\AppData\Local\Microsoft\Windows\Temporary Internet Files\Content.IE5\ZXURRUG0\MP9004021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15206" y="285728"/>
            <a:ext cx="1510757" cy="12086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http://microsoft.com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www.foltyn.cz/fk/images/kolobeh.jpg</a:t>
            </a:r>
            <a:endParaRPr lang="cs-CZ" dirty="0" smtClean="0"/>
          </a:p>
          <a:p>
            <a:r>
              <a:rPr lang="cs-CZ" dirty="0" smtClean="0"/>
              <a:t>Klipart </a:t>
            </a:r>
            <a:r>
              <a:rPr lang="cs-CZ" smtClean="0"/>
              <a:t>MS Office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99</Words>
  <Application>Microsoft Office PowerPoint</Application>
  <PresentationFormat>Předvádění na obrazovce (4:3)</PresentationFormat>
  <Paragraphs>21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Oběh vody v přírodě</vt:lpstr>
      <vt:lpstr>Oběh vody v přírodě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a Lída</cp:lastModifiedBy>
  <cp:revision>25</cp:revision>
  <dcterms:created xsi:type="dcterms:W3CDTF">2011-08-21T15:31:45Z</dcterms:created>
  <dcterms:modified xsi:type="dcterms:W3CDTF">2012-12-02T10:38:54Z</dcterms:modified>
</cp:coreProperties>
</file>