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:VY_12_INOVACE_30_Potrava živočichů, vliv teploty a prostředí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/>
            <a:t>Téma</a:t>
          </a:r>
          <a:r>
            <a:rPr lang="cs-CZ" smtClean="0"/>
            <a:t>: Potrava živočichů, vliv teploty a prostředí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 dirty="0" smtClean="0"/>
            <a:t>:VY_12_INOVACE_30_Potrava živočichů, vliv teploty a prostředí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Téma</a:t>
          </a:r>
          <a:r>
            <a:rPr lang="cs-CZ" sz="1800" kern="1200" smtClean="0"/>
            <a:t>: Potrava živočichů, vliv teploty a prostředí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10978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8221985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643050"/>
            <a:ext cx="8229600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pro 3. ročník ZŠ, pro výuku prvouky. </a:t>
            </a:r>
          </a:p>
          <a:p>
            <a:r>
              <a:rPr lang="cs-CZ" dirty="0" smtClean="0"/>
              <a:t>Pomůcky: interaktivní pero, fixy na interaktivní </a:t>
            </a:r>
            <a:r>
              <a:rPr lang="cs-CZ" dirty="0" smtClean="0"/>
              <a:t>tabuli. </a:t>
            </a:r>
            <a:endParaRPr lang="cs-CZ" dirty="0" smtClean="0"/>
          </a:p>
          <a:p>
            <a:r>
              <a:rPr lang="cs-CZ" dirty="0" smtClean="0"/>
              <a:t>Inovace: interaktivní </a:t>
            </a:r>
            <a:r>
              <a:rPr lang="cs-CZ" smtClean="0"/>
              <a:t>způsob </a:t>
            </a:r>
            <a:r>
              <a:rPr lang="cs-CZ" smtClean="0"/>
              <a:t>učení.</a:t>
            </a:r>
            <a:endParaRPr lang="cs-CZ" dirty="0" smtClean="0"/>
          </a:p>
          <a:p>
            <a:r>
              <a:rPr lang="cs-CZ" dirty="0" smtClean="0"/>
              <a:t>Tento materiál slouží částečně jako prezentace nově probíraného učiva.</a:t>
            </a:r>
          </a:p>
          <a:p>
            <a:r>
              <a:rPr lang="cs-CZ" dirty="0" smtClean="0"/>
              <a:t>Metodické pokyny: žáci získají informace </a:t>
            </a:r>
            <a:br>
              <a:rPr lang="cs-CZ" dirty="0" smtClean="0"/>
            </a:br>
            <a:r>
              <a:rPr lang="cs-CZ" dirty="0" smtClean="0"/>
              <a:t>o potravě živočichů a vlivu teploty a prostředí. Debatují na toto téma. Některé informace si zapíší do sešitu.</a:t>
            </a:r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lvl="0"/>
            <a:r>
              <a:rPr lang="cs-CZ" dirty="0" smtClean="0"/>
              <a:t>Potrava živočichů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Rostlinná = býložravci (kůň, husa, mandelinka)</a:t>
            </a:r>
          </a:p>
          <a:p>
            <a:pPr lvl="0"/>
            <a:r>
              <a:rPr lang="cs-CZ" dirty="0" smtClean="0"/>
              <a:t>Masitá = masožravci (rys, jestřáb, střevlík)</a:t>
            </a:r>
          </a:p>
          <a:p>
            <a:pPr lvl="0"/>
            <a:r>
              <a:rPr lang="cs-CZ" dirty="0" smtClean="0"/>
              <a:t>Rostlinná i masitá = všežravci (medvěd, vosa, kachna)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Steflova\AppData\Local\Microsoft\Windows\Temporary Internet Files\Content.IE5\J693QRMB\MP9004064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0694" y="4286256"/>
            <a:ext cx="3019267" cy="2000264"/>
          </a:xfrm>
          <a:prstGeom prst="rect">
            <a:avLst/>
          </a:prstGeom>
          <a:noFill/>
        </p:spPr>
      </p:pic>
      <p:pic>
        <p:nvPicPr>
          <p:cNvPr id="1031" name="Picture 7" descr="C:\Users\Steflova\AppData\Local\Microsoft\Windows\Temporary Internet Files\Content.IE5\WAWZ4KQA\MC90033237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7224" y="4786322"/>
            <a:ext cx="1834286" cy="1388059"/>
          </a:xfrm>
          <a:prstGeom prst="rect">
            <a:avLst/>
          </a:prstGeom>
          <a:noFill/>
        </p:spPr>
      </p:pic>
      <p:pic>
        <p:nvPicPr>
          <p:cNvPr id="1032" name="Picture 8" descr="C:\Users\Steflova\AppData\Local\Microsoft\Windows\Temporary Internet Files\Content.IE5\ASGMXC31\MC90033793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71801" y="4000504"/>
            <a:ext cx="1971689" cy="22860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4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46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49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Dýchání, Vliv teploty a prostředí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Dýchání</a:t>
            </a:r>
          </a:p>
          <a:p>
            <a:pPr>
              <a:buNone/>
            </a:pPr>
            <a:r>
              <a:rPr lang="cs-CZ" dirty="0" smtClean="0"/>
              <a:t>na souši – plíce</a:t>
            </a:r>
          </a:p>
          <a:p>
            <a:pPr>
              <a:buNone/>
            </a:pPr>
            <a:r>
              <a:rPr lang="cs-CZ" dirty="0" smtClean="0"/>
              <a:t>ve vodě – žábry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Vliv teploty a prostředí</a:t>
            </a:r>
          </a:p>
          <a:p>
            <a:pPr>
              <a:buNone/>
            </a:pPr>
            <a:endParaRPr lang="cs-CZ" b="1" dirty="0" smtClean="0"/>
          </a:p>
          <a:p>
            <a:pPr lvl="0"/>
            <a:r>
              <a:rPr lang="cs-CZ" dirty="0" smtClean="0"/>
              <a:t>někteří se přizpůsobí – srna, zajíc</a:t>
            </a:r>
          </a:p>
          <a:p>
            <a:pPr lvl="0"/>
            <a:r>
              <a:rPr lang="cs-CZ" dirty="0" smtClean="0"/>
              <a:t>odletí do teplých krajin – čáp</a:t>
            </a:r>
          </a:p>
          <a:p>
            <a:pPr lvl="0"/>
            <a:r>
              <a:rPr lang="cs-CZ" dirty="0" smtClean="0"/>
              <a:t>ztuhnou – ještěrka</a:t>
            </a:r>
          </a:p>
          <a:p>
            <a:pPr lvl="0"/>
            <a:r>
              <a:rPr lang="cs-CZ" dirty="0" smtClean="0"/>
              <a:t>zimní spánek – ježek</a:t>
            </a:r>
          </a:p>
          <a:p>
            <a:pPr lvl="0"/>
            <a:r>
              <a:rPr lang="cs-CZ" dirty="0" smtClean="0"/>
              <a:t>ve vajíčku – bělásek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http://www.office.microsoft.com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162</Words>
  <Application>Microsoft Office PowerPoint</Application>
  <PresentationFormat>Předvádění na obrazovce (4:3)</PresentationFormat>
  <Paragraphs>30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Potrava živočichů</vt:lpstr>
      <vt:lpstr>Dýchání, Vliv teploty a prostředí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User</cp:lastModifiedBy>
  <cp:revision>28</cp:revision>
  <dcterms:created xsi:type="dcterms:W3CDTF">2011-08-21T15:31:45Z</dcterms:created>
  <dcterms:modified xsi:type="dcterms:W3CDTF">2012-12-02T08:37:19Z</dcterms:modified>
</cp:coreProperties>
</file>