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1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VY_12_INOVACE_29_Vzduch a voda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Vzduch a voda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VY_12_INOVACE_29_Vzduch a voda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Vzduch a voda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251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 k obrázku jednotlivé složky vzduchu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tabuli. </a:t>
            </a:r>
          </a:p>
          <a:p>
            <a:r>
              <a:rPr lang="cs-CZ" dirty="0" smtClean="0"/>
              <a:t>Inovace: interaktivní </a:t>
            </a:r>
            <a:r>
              <a:rPr lang="cs-CZ" smtClean="0"/>
              <a:t>způsob </a:t>
            </a:r>
            <a:r>
              <a:rPr lang="cs-CZ" smtClean="0"/>
              <a:t>učení.</a:t>
            </a:r>
            <a:endParaRPr lang="cs-CZ" dirty="0" smtClean="0"/>
          </a:p>
          <a:p>
            <a:r>
              <a:rPr lang="cs-CZ" dirty="0" smtClean="0"/>
              <a:t>Tento materiál slouží částečně jako prezentace nově probíraného učiva, lze ho použít </a:t>
            </a:r>
            <a:br>
              <a:rPr lang="cs-CZ" dirty="0" smtClean="0"/>
            </a:br>
            <a:r>
              <a:rPr lang="cs-CZ" dirty="0" smtClean="0"/>
              <a:t>i při opakování.</a:t>
            </a:r>
          </a:p>
          <a:p>
            <a:r>
              <a:rPr lang="cs-CZ" dirty="0" smtClean="0"/>
              <a:t>Metodické pokyny: žáci získají informace o složení vzduchu a o vodě. Debatují na toto téma. Některé informace si zapíší do sešitu.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Vzduch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/>
          <a:lstStyle/>
          <a:p>
            <a:pPr lvl="0">
              <a:buNone/>
            </a:pPr>
            <a:r>
              <a:rPr lang="cs-CZ" sz="2400" dirty="0" smtClean="0"/>
              <a:t>- je látka plynná</a:t>
            </a:r>
          </a:p>
          <a:p>
            <a:pPr lvl="0">
              <a:buNone/>
            </a:pPr>
            <a:r>
              <a:rPr lang="cs-CZ" sz="2400" dirty="0" smtClean="0"/>
              <a:t>- má určitou hmotnost a teplotu</a:t>
            </a:r>
          </a:p>
          <a:p>
            <a:pPr>
              <a:buNone/>
            </a:pPr>
            <a:r>
              <a:rPr lang="cs-CZ" sz="2400" u="sng" dirty="0" smtClean="0"/>
              <a:t>Složení</a:t>
            </a:r>
            <a:r>
              <a:rPr lang="cs-CZ" sz="2400" dirty="0" smtClean="0"/>
              <a:t>: </a:t>
            </a:r>
          </a:p>
          <a:p>
            <a:pPr>
              <a:buNone/>
            </a:pPr>
            <a:r>
              <a:rPr lang="cs-CZ" sz="2400" dirty="0" smtClean="0"/>
              <a:t>kyslík (nezbytný k dýchání)</a:t>
            </a:r>
          </a:p>
          <a:p>
            <a:pPr>
              <a:buNone/>
            </a:pPr>
            <a:r>
              <a:rPr lang="cs-CZ" sz="2400" dirty="0" smtClean="0"/>
              <a:t>dusík</a:t>
            </a:r>
          </a:p>
          <a:p>
            <a:pPr>
              <a:buNone/>
            </a:pPr>
            <a:r>
              <a:rPr lang="cs-CZ" sz="2400" dirty="0" smtClean="0"/>
              <a:t>oxid uhličitý (vydechujeme ho)</a:t>
            </a:r>
          </a:p>
          <a:p>
            <a:pPr>
              <a:buNone/>
            </a:pPr>
            <a:r>
              <a:rPr lang="cs-CZ" sz="2400" dirty="0" smtClean="0"/>
              <a:t>ostatní látky (výfukové plyny, nečistoty, prach, vodní pára, …)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Steflova\AppData\Local\Microsoft\Windows\Temporary Internet Files\Content.IE5\ASGMXC31\MP9004337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29242" y="1262005"/>
            <a:ext cx="3443286" cy="23098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Složení vzduchu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714612" y="1857364"/>
            <a:ext cx="3600000" cy="360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>
            <a:stCxn id="4" idx="1"/>
          </p:cNvCxnSpPr>
          <p:nvPr/>
        </p:nvCxnSpPr>
        <p:spPr>
          <a:xfrm rot="16200000" flipH="1">
            <a:off x="3213124" y="2413266"/>
            <a:ext cx="1330183" cy="1272792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3085852" y="3714752"/>
            <a:ext cx="1428760" cy="114300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3335887" y="4036225"/>
            <a:ext cx="1500199" cy="85725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657092" y="3714752"/>
            <a:ext cx="1714512" cy="2713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5443306" y="2357430"/>
            <a:ext cx="2143140" cy="50006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1857356" y="4786322"/>
            <a:ext cx="1571636" cy="857256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3250398" y="3821912"/>
            <a:ext cx="1357319" cy="1143007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16200000" flipV="1">
            <a:off x="3321835" y="5179231"/>
            <a:ext cx="1000132" cy="35719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u="sng" dirty="0" smtClean="0"/>
              <a:t>V přírodě</a:t>
            </a:r>
            <a:r>
              <a:rPr lang="cs-CZ" dirty="0" smtClean="0"/>
              <a:t>: pramen, potok, řeka, rybník, jezero, ….</a:t>
            </a:r>
          </a:p>
          <a:p>
            <a:pPr>
              <a:buNone/>
            </a:pPr>
            <a:r>
              <a:rPr lang="cs-CZ" dirty="0" smtClean="0"/>
              <a:t>- zásobárnou vody je les</a:t>
            </a:r>
          </a:p>
          <a:p>
            <a:pPr lvl="0">
              <a:buNone/>
            </a:pPr>
            <a:r>
              <a:rPr lang="cs-CZ" dirty="0" smtClean="0"/>
              <a:t>Pitná voda je vzácná, musíme jí šetřit. Neznečišťujeme prameny.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Sladká </a:t>
            </a:r>
            <a:r>
              <a:rPr lang="cs-CZ" dirty="0" smtClean="0"/>
              <a:t>– potok, řeka, jezero</a:t>
            </a:r>
          </a:p>
          <a:p>
            <a:pPr>
              <a:buNone/>
            </a:pPr>
            <a:r>
              <a:rPr lang="cs-CZ" i="1" dirty="0" smtClean="0"/>
              <a:t>Slaná</a:t>
            </a:r>
            <a:r>
              <a:rPr lang="cs-CZ" dirty="0" smtClean="0"/>
              <a:t> – moře, oceány</a:t>
            </a:r>
          </a:p>
          <a:p>
            <a:pPr lvl="0">
              <a:buNone/>
            </a:pPr>
            <a:r>
              <a:rPr lang="cs-CZ" b="1" dirty="0" smtClean="0"/>
              <a:t>3 skupenství vody </a:t>
            </a:r>
            <a:r>
              <a:rPr lang="cs-CZ" dirty="0" smtClean="0"/>
              <a:t>– pevné (led sníh)</a:t>
            </a:r>
          </a:p>
          <a:p>
            <a:pPr lvl="0">
              <a:buNone/>
            </a:pPr>
            <a:r>
              <a:rPr lang="cs-CZ" dirty="0" smtClean="0"/>
              <a:t>                                 – kapalné</a:t>
            </a:r>
          </a:p>
          <a:p>
            <a:pPr lvl="0">
              <a:buNone/>
            </a:pPr>
            <a:r>
              <a:rPr lang="cs-CZ" dirty="0" smtClean="0"/>
              <a:t>                                 – plynné (pára)</a:t>
            </a:r>
          </a:p>
          <a:p>
            <a:pPr>
              <a:buNone/>
            </a:pPr>
            <a:r>
              <a:rPr lang="cs-CZ" i="1" dirty="0" smtClean="0"/>
              <a:t>Jiné podoby vody</a:t>
            </a:r>
            <a:r>
              <a:rPr lang="cs-CZ" dirty="0" smtClean="0"/>
              <a:t>: kroupy, námraza, jinovatka, rosa, mlha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http://www.office.microsoft.com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103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Vzduch </vt:lpstr>
      <vt:lpstr>Složení vzduchu</vt:lpstr>
      <vt:lpstr>Voda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27</cp:revision>
  <dcterms:created xsi:type="dcterms:W3CDTF">2011-08-21T15:31:45Z</dcterms:created>
  <dcterms:modified xsi:type="dcterms:W3CDTF">2012-12-02T08:39:01Z</dcterms:modified>
</cp:coreProperties>
</file>