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VY_12_INOVACE_28_Rostliny </a:t>
          </a:r>
          <a:br>
            <a:rPr lang="cs-CZ" dirty="0" smtClean="0"/>
          </a:br>
          <a:r>
            <a:rPr lang="cs-CZ" dirty="0" smtClean="0"/>
            <a:t>a živočichové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Rostliny a živočichové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11705AD-E0A3-4678-B0BA-D0A2C48BABDA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AF25BD3C-D9CE-4593-97B9-01F694364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Žáci pojmenují některé z chráněných živočichů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B25640D-833F-47A1-90FF-9341E354F17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0A97F-F4DF-4E3D-AA1C-451F1EC0564A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3CBC9-CAEE-4C74-BD93-54CF4A55AB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B8056-7372-43D5-A091-49BCFA03AE3C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DCF959-B4E9-4B5A-886A-C87E4BB8E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805D5D-55B8-4680-8A59-B3305CECB4A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4AE191-4FEE-4FBD-80EF-ADCF757B22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DC4D0E-6648-44E3-924F-9E24A525752E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A5B6D8-5049-4DDF-9B82-909B60A31A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B5C3B-2181-4BEA-BB50-28D76E27531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4CF813-5A20-4226-864C-60965A4C1E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79A6DC-6182-454C-908B-5A8349F825FB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70E54E-194A-4660-AC5B-A3237DD352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1CAAB8-4FC2-4488-8666-5573E7F8467A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FE1978-00B1-483C-9ACF-0A4DCFE7F4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0F05E-13CB-4CFC-94E5-F23EF48F2A39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12703A-3EFA-41FF-9D36-F968BB45A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009D8-CBA6-4F57-B3CA-59489C37FA65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BF98D4-B9C3-4BB9-91A9-970FE49F7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215054-119E-4D3E-AC54-46870DC15CB2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73C8CC-F929-4243-BA98-E925F6513A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75BC9-FAC3-49D3-8E74-5D9E1F5801FD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E6441A-2317-41D2-955F-ED3D4C6D4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454FD76-1572-43A6-AB9B-4E979995E3A4}" type="datetimeFigureOut">
              <a:rPr lang="cs-CZ"/>
              <a:pPr>
                <a:defRPr/>
              </a:pPr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2A88710-8643-4A67-BB86-FBF608F74E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wmf"/><Relationship Id="rId9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Materiál je určen pro 3. ročník ZŠ, pro výuku prvouky.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Pomůcky: interaktivní pero, fixy na interaktivní tabuli, knihy o rostlinách a živočiších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Inovace: interaktivní způsob učení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Tento materiál slouží jako prezentace nově probíraného učiva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Metodické pokyny</a:t>
            </a:r>
            <a:r>
              <a:rPr lang="cs-CZ" smtClean="0"/>
              <a:t>: žáci </a:t>
            </a:r>
            <a:r>
              <a:rPr lang="cs-CZ" dirty="0" smtClean="0"/>
              <a:t>získají informace o rostlinách </a:t>
            </a:r>
            <a:br>
              <a:rPr lang="cs-CZ" dirty="0" smtClean="0"/>
            </a:br>
            <a:r>
              <a:rPr lang="cs-CZ" dirty="0" smtClean="0"/>
              <a:t>a živočiších. Chráněné rostliny i živočichy si vyhledají </a:t>
            </a:r>
            <a:br>
              <a:rPr lang="cs-CZ" dirty="0" smtClean="0"/>
            </a:br>
            <a:r>
              <a:rPr lang="cs-CZ" dirty="0" smtClean="0"/>
              <a:t>na internetu nebo v knihách. Debatují na toto téma. Některé informace si zapíší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2612"/>
          </a:xfrm>
          <a:solidFill>
            <a:schemeClr val="accent3">
              <a:lumMod val="60000"/>
              <a:lumOff val="40000"/>
            </a:schemeClr>
          </a:solidFill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Rostliny a živočichové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88"/>
            <a:ext cx="8229600" cy="564356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cs-CZ" sz="2800" b="1" smtClean="0"/>
              <a:t>Rostliny</a:t>
            </a:r>
            <a:r>
              <a:rPr lang="cs-CZ" sz="2800" smtClean="0"/>
              <a:t> – užitkové (brambory, obilí, zelenina)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    –  planě rostoucí –(smetánka lékařská)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b="1" smtClean="0"/>
              <a:t>Živočichové</a:t>
            </a:r>
            <a:r>
              <a:rPr lang="cs-CZ" sz="2800" smtClean="0"/>
              <a:t> – užitkové (kráva, kůň, prase, ovce, koza)</a:t>
            </a:r>
          </a:p>
          <a:p>
            <a:pPr>
              <a:buFont typeface="Arial" charset="0"/>
              <a:buNone/>
            </a:pPr>
            <a:r>
              <a:rPr lang="cs-CZ" sz="2800" smtClean="0"/>
              <a:t>                      – volně žijící – (prase divoké, straka, srna,  </a:t>
            </a:r>
            <a:br>
              <a:rPr lang="cs-CZ" sz="2800" smtClean="0"/>
            </a:br>
            <a:r>
              <a:rPr lang="cs-CZ" sz="2800" smtClean="0"/>
              <a:t>                                            ježek)</a:t>
            </a:r>
          </a:p>
          <a:p>
            <a:pPr>
              <a:buFont typeface="Arial" charset="0"/>
              <a:buNone/>
            </a:pPr>
            <a:endParaRPr lang="cs-CZ" sz="2800" smtClean="0"/>
          </a:p>
          <a:p>
            <a:pPr>
              <a:buFont typeface="Arial" charset="0"/>
              <a:buNone/>
            </a:pPr>
            <a:r>
              <a:rPr lang="cs-CZ" sz="2800" u="sng" smtClean="0"/>
              <a:t>Chránění živočichové </a:t>
            </a:r>
            <a:r>
              <a:rPr lang="cs-CZ" sz="2800" smtClean="0"/>
              <a:t>– panda, ježek, kosatka, jestřáb, otakárek</a:t>
            </a:r>
          </a:p>
          <a:p>
            <a:pPr>
              <a:buFont typeface="Arial" charset="0"/>
              <a:buNone/>
            </a:pPr>
            <a:r>
              <a:rPr lang="cs-CZ" sz="2800" u="sng" smtClean="0"/>
              <a:t>Chráněné rostliny</a:t>
            </a:r>
            <a:r>
              <a:rPr lang="cs-CZ" sz="2800" smtClean="0"/>
              <a:t> – bledule jarní, lýkovec vonný, koniklec luční, čekanka obecná, kosatec sibiřský</a:t>
            </a:r>
          </a:p>
          <a:p>
            <a:endParaRPr lang="cs-CZ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  <a:solidFill>
            <a:schemeClr val="accent3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Chránění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143500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Mezi kriticky ohrožené patří:</a:t>
            </a: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bobr evropský, kočka divoká, medvěd hnědý, plch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zahradní, sysel obecný, vlk obecný, vápenec malý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(=netopýr)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Mezi silně ohrožené patří: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rys ostrovid, vydra říční, netopýr velký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Mezi ohrožené patří: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křeček polní, plch lesní, tchoř světlý, veverka obecná,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čolek velký, mlok skvrnitý, rosnička zelená, ježek, skokan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zelený, užovka hladká, zmije obecná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C:\Users\Steflova\AppData\Local\Microsoft\Windows\Temporary Internet Files\Content.IE5\88IZB7TT\MC900332344[1].wmf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500063" y="1428750"/>
            <a:ext cx="1825625" cy="1590675"/>
          </a:xfrm>
        </p:spPr>
      </p:pic>
      <p:pic>
        <p:nvPicPr>
          <p:cNvPr id="18434" name="Picture 3" descr="C:\Users\Steflova\AppData\Local\Microsoft\Windows\Temporary Internet Files\Content.IE5\8L5RCFQ0\MC90005721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86500" y="2071688"/>
            <a:ext cx="1824038" cy="1611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4" descr="C:\Users\Steflova\AppData\Local\Microsoft\Windows\Temporary Internet Files\Content.IE5\2P21ZRHY\MP90039952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608638" y="4572000"/>
            <a:ext cx="2722562" cy="181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7" descr="C:\Users\Steflova\AppData\Local\Microsoft\Windows\Temporary Internet Files\Content.IE5\88IZB7TT\MP900425288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43250" y="1500188"/>
            <a:ext cx="2212975" cy="332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9" descr="C:\Users\Steflova\AppData\Local\Microsoft\Windows\Temporary Internet Files\Content.IE5\88IZB7TT\MP900401526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28625" y="4914900"/>
            <a:ext cx="2486025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1" descr="C:\Users\Steflova\AppData\Local\Microsoft\Windows\Temporary Internet Files\Content.IE5\WAWZ4KQA\MC9000840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98813" y="4906963"/>
            <a:ext cx="2159000" cy="1736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12" descr="C:\Users\Steflova\AppData\Local\Microsoft\Windows\Temporary Internet Files\Content.IE5\ASGMXC31\MP900406486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28625" y="3119438"/>
            <a:ext cx="2500313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  <a:solidFill>
            <a:schemeClr val="accent3">
              <a:lumMod val="40000"/>
              <a:lumOff val="60000"/>
            </a:schemeClr>
          </a:solidFill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Chránění živočichové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177</Words>
  <Application>Microsoft Office PowerPoint</Application>
  <PresentationFormat>Předvádění na obrazovce (4:3)</PresentationFormat>
  <Paragraphs>33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Anotace</vt:lpstr>
      <vt:lpstr>Rostliny a živočichové</vt:lpstr>
      <vt:lpstr>Chránění živočichové</vt:lpstr>
      <vt:lpstr>Chránění živočichové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Maminka</cp:lastModifiedBy>
  <cp:revision>26</cp:revision>
  <dcterms:created xsi:type="dcterms:W3CDTF">2011-08-21T15:31:45Z</dcterms:created>
  <dcterms:modified xsi:type="dcterms:W3CDTF">2012-12-02T08:24:01Z</dcterms:modified>
</cp:coreProperties>
</file>