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VY_32_INOVACE_20_Dny v týdnu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Dny v týdnu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75715F3-2DEC-4734-B245-BE6FD4F64AB7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C409DEA-6297-40AB-AEBC-3D5B9BDE9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Žáci opisují dny v týdnu ve správném pořadí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A765C21-FA0E-4C88-ADED-A0112F70880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Učitel žákům postupně otvírá nápovědy, pokud ví, o který den se jedná, už jsou další nápovědy jen odkryty</a:t>
            </a: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DFED98-C612-4D0D-859B-51E49F0F17A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A6C8D-7B51-4C59-8627-6C5502D56492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3DBBF-6503-48A7-84E9-A2DE9264B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5A3FC-ABA0-4EFE-AA4F-7F316E4A3D87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6E81D-073A-4CEF-998B-D56E9AFD5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91CDF-4BB4-412F-AF29-5A2DEF7AA1E9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1696-A038-4CA8-BD24-AEA3D07DA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535F4-16A2-404D-96FC-1EC7DE84CD2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CF91BF-3A6D-4FBD-8F8B-AD0A9ADA4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AE4C8-FE36-4A34-8293-212E52C6E3AE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2EF4-A4E8-444A-B834-1A06FB6EF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15CDD-43B9-4AED-BEED-2A7C72224AE0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37B85-57B3-40FE-A2D5-330D3A75C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AE947-50E2-48F8-8DA3-08F60C8C0006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1A33F-DB3F-4339-9086-EC01ADED5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3C94C-E3B2-413B-9262-D37E4562CBF8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0ACA8-6F1A-4DE4-A42E-3F29D758D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0F8FC-62B8-4C2A-9B98-41F79FAB64E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AC07E-5C86-46D6-A0DF-A50EB6B06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EB115-6384-4B0E-915F-F0B261235580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ACF3A-7EB5-4B9A-BC07-CDB40D9B83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BD7F6-AED6-4E02-8128-E4DADF1B1DB0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4F244-7F91-4018-BC97-C08B88F00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B8CD1CF-F2E8-40A4-93A2-58BB74ACA58F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C4FE9-618C-425D-917D-D28DA3C8C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určen pro 1. ročník ZŠ, pro výuku prvouky.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Tento materiál lze využít v rámci opakování.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Pomůcky: interaktivní pero, fixy na interaktivní tabuli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Inovace: interaktivní způsob učení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Metodické pokyny: žáci si zopakují vše, co by měli znát o dnech v týdnu, správně je přepíší z nabídky, podle nápovědy rozluští den v týdnu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5721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Přepiš dny v týdnu</a:t>
            </a:r>
          </a:p>
          <a:p>
            <a:pPr>
              <a:buFont typeface="Arial" charset="0"/>
              <a:buNone/>
            </a:pPr>
            <a:r>
              <a:rPr lang="cs-CZ" sz="2000" b="1" smtClean="0"/>
              <a:t>(</a:t>
            </a:r>
            <a:r>
              <a:rPr lang="cs-CZ" sz="2000" smtClean="0"/>
              <a:t>pondělí,</a:t>
            </a:r>
            <a:r>
              <a:rPr lang="cs-CZ" sz="2000" b="1" smtClean="0"/>
              <a:t> </a:t>
            </a:r>
            <a:r>
              <a:rPr lang="cs-CZ" sz="2000" smtClean="0"/>
              <a:t>úterý , středa, čtvrtek, pátek , sobota, neděle</a:t>
            </a:r>
            <a:r>
              <a:rPr lang="cs-CZ" sz="2000" b="1" smtClean="0"/>
              <a:t>)</a:t>
            </a:r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800" b="1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2400" smtClean="0"/>
              <a:t>Oranžovým puntíkem označ dnešní den.</a:t>
            </a:r>
          </a:p>
          <a:p>
            <a:pPr>
              <a:buFont typeface="Arial" charset="0"/>
              <a:buNone/>
            </a:pPr>
            <a:r>
              <a:rPr lang="cs-CZ" sz="2400" smtClean="0"/>
              <a:t>Modrým puntíkem označ víkendové dny.</a:t>
            </a:r>
            <a:endParaRPr lang="cs-CZ" smtClean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642938" y="2428875"/>
            <a:ext cx="3500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42938" y="2928938"/>
            <a:ext cx="3500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42938" y="3429000"/>
            <a:ext cx="3500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42938" y="3929063"/>
            <a:ext cx="3500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42938" y="4429125"/>
            <a:ext cx="3500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42938" y="4929188"/>
            <a:ext cx="3500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42938" y="5429250"/>
            <a:ext cx="3500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26"/>
          <p:cNvSpPr/>
          <p:nvPr/>
        </p:nvSpPr>
        <p:spPr>
          <a:xfrm>
            <a:off x="4500563" y="2214563"/>
            <a:ext cx="214312" cy="2143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500563" y="2643188"/>
            <a:ext cx="214312" cy="2143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500563" y="3071813"/>
            <a:ext cx="214312" cy="2143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4500563" y="3571875"/>
            <a:ext cx="214312" cy="21431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4500563" y="4071938"/>
            <a:ext cx="214312" cy="2143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4500563" y="4572000"/>
            <a:ext cx="214312" cy="21431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500563" y="5072063"/>
            <a:ext cx="214312" cy="2143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  <a:solidFill>
            <a:schemeClr val="accent3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Rozlušti podle nápovědy den v týdnu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Tento den máme všichni rádi.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Název dne je složen ze šesti písmen.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tento den jsme doma, užíváme si víkend.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Třetí písmeno ve slově je </a:t>
            </a:r>
            <a:r>
              <a:rPr lang="cs-CZ" dirty="0" err="1" smtClean="0"/>
              <a:t>b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Následuje po něm ještě jeden víkendový den.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to ……….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</a:t>
            </a:r>
            <a:r>
              <a:rPr lang="cs-CZ" sz="4800" dirty="0" smtClean="0"/>
              <a:t>S O B O T A    </a:t>
            </a:r>
            <a:endParaRPr lang="cs-CZ" sz="4800" dirty="0"/>
          </a:p>
        </p:txBody>
      </p:sp>
      <p:pic>
        <p:nvPicPr>
          <p:cNvPr id="18435" name="Picture 3" descr="C:\Users\Steflova\AppData\Local\Microsoft\Windows\Temporary Internet Files\Content.IE5\MVG2MHGP\MC9004377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21538" y="1285875"/>
            <a:ext cx="1350962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158</Words>
  <Application>Microsoft Office PowerPoint</Application>
  <PresentationFormat>Předvádění na obrazovce (4:3)</PresentationFormat>
  <Paragraphs>37</Paragraphs>
  <Slides>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Snímek 1</vt:lpstr>
      <vt:lpstr>Anotace</vt:lpstr>
      <vt:lpstr>Dny v týdnu</vt:lpstr>
      <vt:lpstr>Rozlušti podle nápovědy den v týdnu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Maminka</cp:lastModifiedBy>
  <cp:revision>29</cp:revision>
  <dcterms:created xsi:type="dcterms:W3CDTF">2011-08-21T15:31:45Z</dcterms:created>
  <dcterms:modified xsi:type="dcterms:W3CDTF">2012-12-02T08:55:57Z</dcterms:modified>
</cp:coreProperties>
</file>