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8"/>
  </p:notesMasterIdLst>
  <p:sldIdLst>
    <p:sldId id="256" r:id="rId2"/>
    <p:sldId id="257" r:id="rId3"/>
    <p:sldId id="258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E5E859A-BD5A-45A0-B7A6-86B2F4169358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412776"/>
            <a:ext cx="6840760" cy="3816424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Jazyk a jazyková komunikace, Anglický jazyk, </a:t>
            </a:r>
            <a:r>
              <a:rPr lang="cs-CZ" sz="24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Přítomný čas prostý a průběhový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Michaela </a:t>
            </a:r>
            <a:r>
              <a:rPr lang="cs-CZ" sz="240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Galbavá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DiS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VY_22_INOVACE_17/I.SADA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sz="240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II.stupně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ZŠ, slouží k výkladu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 opakování přítomného </a:t>
            </a: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času prostého a průběhového</a:t>
            </a:r>
            <a:b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Období: září – prosinec 2011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667202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Present</a:t>
            </a:r>
            <a:r>
              <a:rPr lang="cs-CZ" sz="3200" dirty="0" smtClean="0"/>
              <a:t> </a:t>
            </a:r>
            <a:r>
              <a:rPr lang="cs-CZ" sz="3200" dirty="0" err="1" smtClean="0"/>
              <a:t>simple</a:t>
            </a:r>
            <a:r>
              <a:rPr lang="cs-CZ" sz="3200" dirty="0" smtClean="0"/>
              <a:t> x </a:t>
            </a:r>
            <a:r>
              <a:rPr lang="cs-CZ" sz="3200" dirty="0" err="1" smtClean="0"/>
              <a:t>present</a:t>
            </a:r>
            <a:r>
              <a:rPr lang="cs-CZ" sz="3200" dirty="0" smtClean="0"/>
              <a:t> </a:t>
            </a:r>
            <a:r>
              <a:rPr lang="cs-CZ" sz="3200" dirty="0" err="1" smtClean="0"/>
              <a:t>continuous</a:t>
            </a:r>
            <a:endParaRPr lang="cs-CZ" sz="3200" dirty="0"/>
          </a:p>
        </p:txBody>
      </p:sp>
      <p:pic>
        <p:nvPicPr>
          <p:cNvPr id="1027" name="Picture 3" descr="C:\Users\třída 5A\AppData\Local\Microsoft\Windows\Temporary Internet Files\Content.IE5\OLHEYB6X\MP900255474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20888"/>
            <a:ext cx="3200400" cy="29523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121407"/>
            <a:ext cx="3383232" cy="3602736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girls</a:t>
            </a:r>
            <a:r>
              <a:rPr lang="cs-CZ" dirty="0" smtClean="0"/>
              <a:t> are </a:t>
            </a:r>
            <a:r>
              <a:rPr lang="cs-CZ" dirty="0" err="1" smtClean="0"/>
              <a:t>chating</a:t>
            </a:r>
            <a:r>
              <a:rPr lang="cs-CZ" dirty="0"/>
              <a:t> </a:t>
            </a:r>
            <a:r>
              <a:rPr lang="cs-CZ" dirty="0" smtClean="0"/>
              <a:t>and </a:t>
            </a:r>
            <a:r>
              <a:rPr lang="en-US" dirty="0" err="1" smtClean="0"/>
              <a:t>smilling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rockets</a:t>
            </a:r>
            <a:r>
              <a:rPr lang="cs-CZ" dirty="0" smtClean="0"/>
              <a:t>. </a:t>
            </a:r>
            <a:r>
              <a:rPr lang="en-US" dirty="0" smtClean="0"/>
              <a:t>But they are not playing tennis now.</a:t>
            </a:r>
          </a:p>
          <a:p>
            <a:r>
              <a:rPr lang="en-US" dirty="0" smtClean="0"/>
              <a:t>They often play tennis but now they are talking about some funny things.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281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Šipka dolů 21"/>
          <p:cNvSpPr/>
          <p:nvPr/>
        </p:nvSpPr>
        <p:spPr>
          <a:xfrm>
            <a:off x="6300192" y="4850475"/>
            <a:ext cx="205852" cy="5040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ový popisek 20"/>
          <p:cNvSpPr/>
          <p:nvPr/>
        </p:nvSpPr>
        <p:spPr>
          <a:xfrm>
            <a:off x="5641948" y="4396352"/>
            <a:ext cx="1728192" cy="544815"/>
          </a:xfrm>
          <a:prstGeom prst="wedgeRectCallout">
            <a:avLst>
              <a:gd name="adj1" fmla="val -20055"/>
              <a:gd name="adj2" fmla="val 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1259632" y="4581128"/>
            <a:ext cx="295232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23186"/>
          </a:xfrm>
        </p:spPr>
        <p:txBody>
          <a:bodyPr>
            <a:normAutofit fontScale="90000"/>
          </a:bodyPr>
          <a:lstStyle/>
          <a:p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simple</a:t>
            </a:r>
            <a:r>
              <a:rPr lang="cs-CZ" sz="3200" dirty="0"/>
              <a:t> x </a:t>
            </a:r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continuous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331640" y="1484784"/>
            <a:ext cx="2939521" cy="432048"/>
          </a:xfrm>
        </p:spPr>
        <p:txBody>
          <a:bodyPr>
            <a:noAutofit/>
          </a:bodyPr>
          <a:lstStyle/>
          <a:p>
            <a:r>
              <a:rPr lang="en-US" sz="2400" dirty="0" smtClean="0"/>
              <a:t>Present Simple</a:t>
            </a:r>
            <a:endParaRPr lang="cs-CZ" sz="24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16016" y="1412776"/>
            <a:ext cx="3168352" cy="504056"/>
          </a:xfrm>
        </p:spPr>
        <p:txBody>
          <a:bodyPr>
            <a:noAutofit/>
          </a:bodyPr>
          <a:lstStyle/>
          <a:p>
            <a:r>
              <a:rPr lang="en-US" sz="2400" dirty="0" smtClean="0"/>
              <a:t>Present continuous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971600" y="2132856"/>
            <a:ext cx="3554680" cy="359128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 smtClean="0"/>
              <a:t>Use the simple for things in general or things that happen repeatedly. 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 smtClean="0"/>
              <a:t>	   </a:t>
            </a:r>
          </a:p>
          <a:p>
            <a:pPr marL="0" indent="0" algn="just">
              <a:buNone/>
            </a:pPr>
            <a:r>
              <a:rPr lang="en-US" dirty="0"/>
              <a:t>	 </a:t>
            </a:r>
            <a:r>
              <a:rPr lang="en-US" dirty="0" smtClean="0"/>
              <a:t>     </a:t>
            </a:r>
            <a:r>
              <a:rPr lang="en-US" dirty="0"/>
              <a:t>I do</a:t>
            </a:r>
            <a:endParaRPr lang="en-US" dirty="0" smtClean="0"/>
          </a:p>
          <a:p>
            <a:pPr marL="0" indent="0" algn="just">
              <a:buNone/>
            </a:pPr>
            <a:endParaRPr lang="en-US" dirty="0" smtClean="0"/>
          </a:p>
          <a:p>
            <a:pPr marL="0" indent="0" algn="just">
              <a:buNone/>
            </a:pPr>
            <a:r>
              <a:rPr lang="en-US" dirty="0" smtClean="0"/>
              <a:t>Past 	    Now       Future    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552800" y="2060848"/>
            <a:ext cx="3671265" cy="3591733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dirty="0" smtClean="0"/>
              <a:t>Use the continuous for something that is happening at or around the time of speaking.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 smtClean="0"/>
          </a:p>
          <a:p>
            <a:pPr marL="0" indent="0" algn="just">
              <a:buNone/>
            </a:pPr>
            <a:r>
              <a:rPr lang="en-US" dirty="0" smtClean="0"/>
              <a:t>            </a:t>
            </a:r>
          </a:p>
          <a:p>
            <a:pPr marL="0" indent="0" algn="just">
              <a:buNone/>
            </a:pPr>
            <a:r>
              <a:rPr lang="en-US" dirty="0"/>
              <a:t>	</a:t>
            </a:r>
            <a:r>
              <a:rPr lang="en-US" dirty="0" smtClean="0"/>
              <a:t>  I am doing</a:t>
            </a:r>
          </a:p>
          <a:p>
            <a:pPr marL="0" indent="0" algn="just">
              <a:buNone/>
            </a:pPr>
            <a:r>
              <a:rPr lang="en-US" dirty="0"/>
              <a:t> </a:t>
            </a:r>
            <a:r>
              <a:rPr lang="en-US" dirty="0" smtClean="0"/>
              <a:t> </a:t>
            </a:r>
            <a:endParaRPr lang="en-US" dirty="0"/>
          </a:p>
          <a:p>
            <a:pPr marL="0" indent="0" algn="just">
              <a:buNone/>
            </a:pPr>
            <a:r>
              <a:rPr lang="en-US" dirty="0" smtClean="0"/>
              <a:t>Past            Now      Future</a:t>
            </a:r>
            <a:endParaRPr lang="cs-CZ" dirty="0"/>
          </a:p>
        </p:txBody>
      </p:sp>
      <p:sp>
        <p:nvSpPr>
          <p:cNvPr id="14" name="Obousměrná vodorovná šipka 13"/>
          <p:cNvSpPr/>
          <p:nvPr/>
        </p:nvSpPr>
        <p:spPr>
          <a:xfrm>
            <a:off x="991943" y="4803380"/>
            <a:ext cx="3436041" cy="27557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ousměrná vodorovná šipka 17"/>
          <p:cNvSpPr/>
          <p:nvPr/>
        </p:nvSpPr>
        <p:spPr>
          <a:xfrm>
            <a:off x="4788024" y="4826928"/>
            <a:ext cx="3436041" cy="275576"/>
          </a:xfrm>
          <a:prstGeom prst="left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57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23186"/>
          </a:xfrm>
        </p:spPr>
        <p:txBody>
          <a:bodyPr>
            <a:normAutofit fontScale="90000"/>
          </a:bodyPr>
          <a:lstStyle/>
          <a:p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simple</a:t>
            </a:r>
            <a:r>
              <a:rPr lang="cs-CZ" sz="3200" dirty="0"/>
              <a:t> x </a:t>
            </a:r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continuous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331640" y="1484784"/>
            <a:ext cx="2939521" cy="432048"/>
          </a:xfrm>
        </p:spPr>
        <p:txBody>
          <a:bodyPr>
            <a:noAutofit/>
          </a:bodyPr>
          <a:lstStyle/>
          <a:p>
            <a:r>
              <a:rPr lang="en-US" sz="2400" dirty="0" smtClean="0"/>
              <a:t>Present Simple</a:t>
            </a:r>
            <a:endParaRPr lang="cs-CZ" sz="24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16016" y="1412776"/>
            <a:ext cx="3168352" cy="504056"/>
          </a:xfrm>
        </p:spPr>
        <p:txBody>
          <a:bodyPr>
            <a:noAutofit/>
          </a:bodyPr>
          <a:lstStyle/>
          <a:p>
            <a:r>
              <a:rPr lang="en-US" sz="2400" dirty="0" smtClean="0"/>
              <a:t>Present continuous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115616" y="1988840"/>
            <a:ext cx="3456384" cy="396044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sz="2800" dirty="0" smtClean="0"/>
              <a:t>My parents live in Prague.</a:t>
            </a:r>
          </a:p>
          <a:p>
            <a:pPr algn="just"/>
            <a:r>
              <a:rPr lang="en-US" sz="2800" dirty="0" smtClean="0"/>
              <a:t>It doesn‘t rain in summer very much.</a:t>
            </a:r>
          </a:p>
          <a:p>
            <a:pPr algn="just"/>
            <a:r>
              <a:rPr lang="en-US" sz="2800" dirty="0" smtClean="0"/>
              <a:t>I usually go to bed before midnight.</a:t>
            </a:r>
          </a:p>
          <a:p>
            <a:pPr algn="just"/>
            <a:r>
              <a:rPr lang="en-US" sz="2800" dirty="0" smtClean="0"/>
              <a:t>What do you do?</a:t>
            </a:r>
          </a:p>
          <a:p>
            <a:pPr algn="just"/>
            <a:r>
              <a:rPr lang="en-US" sz="2800" dirty="0" smtClean="0"/>
              <a:t>Water boils at 100 degrees </a:t>
            </a:r>
            <a:r>
              <a:rPr lang="en-US" sz="2800" dirty="0" err="1" smtClean="0"/>
              <a:t>celsius</a:t>
            </a:r>
            <a:r>
              <a:rPr lang="en-US" sz="2800" dirty="0" smtClean="0"/>
              <a:t>.</a:t>
            </a:r>
          </a:p>
          <a:p>
            <a:pPr algn="just"/>
            <a:endParaRPr lang="en-US" dirty="0"/>
          </a:p>
          <a:p>
            <a:pPr marL="0" indent="0" algn="just">
              <a:buNone/>
            </a:pPr>
            <a:r>
              <a:rPr lang="en-US" dirty="0" smtClean="0"/>
              <a:t>	   </a:t>
            </a:r>
          </a:p>
          <a:p>
            <a:pPr marL="0" indent="0" algn="ctr">
              <a:buNone/>
            </a:pPr>
            <a:r>
              <a:rPr lang="en-US" dirty="0"/>
              <a:t>	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572000" y="1916832"/>
            <a:ext cx="3528392" cy="381642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600" dirty="0" smtClean="0"/>
              <a:t>I am going to bed now. Goodnight!</a:t>
            </a:r>
          </a:p>
          <a:p>
            <a:pPr algn="just"/>
            <a:r>
              <a:rPr lang="en-US" sz="2600" dirty="0" smtClean="0"/>
              <a:t>The water is boiling. Can you turn it off?</a:t>
            </a:r>
          </a:p>
          <a:p>
            <a:pPr algn="just"/>
            <a:r>
              <a:rPr lang="en-US" sz="2600" dirty="0" smtClean="0"/>
              <a:t>The television is on but nobody is watching.</a:t>
            </a:r>
          </a:p>
          <a:p>
            <a:pPr algn="just"/>
            <a:r>
              <a:rPr lang="en-US" sz="2600" dirty="0" smtClean="0"/>
              <a:t>Listen! Marry is singing.</a:t>
            </a:r>
            <a:endParaRPr lang="en-US" sz="2600" dirty="0"/>
          </a:p>
          <a:p>
            <a:pPr marL="0" indent="0" algn="just">
              <a:buNone/>
            </a:pPr>
            <a:endParaRPr lang="en-US" dirty="0" smtClean="0"/>
          </a:p>
          <a:p>
            <a:pPr marL="0" indent="0" algn="just">
              <a:buNone/>
            </a:pPr>
            <a:r>
              <a:rPr lang="en-US" dirty="0" smtClean="0"/>
              <a:t>            </a:t>
            </a:r>
          </a:p>
        </p:txBody>
      </p:sp>
    </p:spTree>
    <p:extLst>
      <p:ext uri="{BB962C8B-B14F-4D97-AF65-F5344CB8AC3E}">
        <p14:creationId xmlns:p14="http://schemas.microsoft.com/office/powerpoint/2010/main" val="1961687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23186"/>
          </a:xfrm>
        </p:spPr>
        <p:txBody>
          <a:bodyPr>
            <a:normAutofit fontScale="90000"/>
          </a:bodyPr>
          <a:lstStyle/>
          <a:p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simple</a:t>
            </a:r>
            <a:r>
              <a:rPr lang="cs-CZ" sz="3200" dirty="0"/>
              <a:t> x </a:t>
            </a:r>
            <a:r>
              <a:rPr lang="cs-CZ" sz="3200" dirty="0" err="1"/>
              <a:t>present</a:t>
            </a:r>
            <a:r>
              <a:rPr lang="cs-CZ" sz="3200" dirty="0"/>
              <a:t> </a:t>
            </a:r>
            <a:r>
              <a:rPr lang="cs-CZ" sz="3200" dirty="0" err="1"/>
              <a:t>continuous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331640" y="1484784"/>
            <a:ext cx="2939521" cy="432048"/>
          </a:xfrm>
        </p:spPr>
        <p:txBody>
          <a:bodyPr>
            <a:noAutofit/>
          </a:bodyPr>
          <a:lstStyle/>
          <a:p>
            <a:r>
              <a:rPr lang="en-US" sz="2400" dirty="0" smtClean="0"/>
              <a:t>I always do</a:t>
            </a:r>
            <a:endParaRPr lang="cs-CZ" sz="24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16016" y="1412776"/>
            <a:ext cx="3168352" cy="504056"/>
          </a:xfrm>
        </p:spPr>
        <p:txBody>
          <a:bodyPr>
            <a:noAutofit/>
          </a:bodyPr>
          <a:lstStyle/>
          <a:p>
            <a:r>
              <a:rPr lang="en-US" sz="2400" dirty="0" smtClean="0"/>
              <a:t>I am always doing 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115616" y="1988840"/>
            <a:ext cx="3456384" cy="3960440"/>
          </a:xfrm>
        </p:spPr>
        <p:txBody>
          <a:bodyPr>
            <a:normAutofit/>
          </a:bodyPr>
          <a:lstStyle/>
          <a:p>
            <a:pPr algn="just"/>
            <a:r>
              <a:rPr lang="en-US" sz="2800" dirty="0" smtClean="0"/>
              <a:t>I do it every time.</a:t>
            </a:r>
          </a:p>
          <a:p>
            <a:pPr algn="just"/>
            <a:r>
              <a:rPr lang="en-US" sz="2800" dirty="0" smtClean="0"/>
              <a:t>For example:</a:t>
            </a:r>
          </a:p>
          <a:p>
            <a:pPr marL="0" indent="0" algn="just">
              <a:buNone/>
            </a:pPr>
            <a:r>
              <a:rPr lang="en-US" sz="2800" dirty="0" smtClean="0"/>
              <a:t>I always go to school on foot.</a:t>
            </a:r>
            <a:endParaRPr lang="en-US" dirty="0"/>
          </a:p>
          <a:p>
            <a:pPr marL="0" indent="0" algn="just">
              <a:buNone/>
            </a:pPr>
            <a:r>
              <a:rPr lang="en-US" dirty="0" smtClean="0"/>
              <a:t>	   </a:t>
            </a:r>
          </a:p>
          <a:p>
            <a:pPr marL="0" indent="0" algn="ctr">
              <a:buNone/>
            </a:pPr>
            <a:r>
              <a:rPr lang="en-US" dirty="0"/>
              <a:t>	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572000" y="1916832"/>
            <a:ext cx="3528392" cy="3816424"/>
          </a:xfrm>
        </p:spPr>
        <p:txBody>
          <a:bodyPr>
            <a:normAutofit/>
          </a:bodyPr>
          <a:lstStyle/>
          <a:p>
            <a:pPr algn="just"/>
            <a:r>
              <a:rPr lang="en-US" sz="2600" dirty="0" smtClean="0"/>
              <a:t>I am always loosing my keys.</a:t>
            </a:r>
          </a:p>
          <a:p>
            <a:pPr marL="0" indent="0" algn="just">
              <a:buNone/>
            </a:pPr>
            <a:r>
              <a:rPr lang="en-US" sz="2600" dirty="0" smtClean="0">
                <a:solidFill>
                  <a:srgbClr val="FF0000"/>
                </a:solidFill>
              </a:rPr>
              <a:t>It does not mean that you lose things every day. But it means that you lose your keys too often.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en-US" dirty="0" smtClean="0"/>
              <a:t>            </a:t>
            </a:r>
          </a:p>
        </p:txBody>
      </p:sp>
    </p:spTree>
    <p:extLst>
      <p:ext uri="{BB962C8B-B14F-4D97-AF65-F5344CB8AC3E}">
        <p14:creationId xmlns:p14="http://schemas.microsoft.com/office/powerpoint/2010/main" val="277329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951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84784"/>
            <a:ext cx="6687845" cy="4238285"/>
          </a:xfrm>
        </p:spPr>
        <p:txBody>
          <a:bodyPr/>
          <a:lstStyle/>
          <a:p>
            <a:r>
              <a:rPr lang="cs-CZ" dirty="0" smtClean="0"/>
              <a:t>Obrázek použit z galerie Office.microsoft.com, citováno dne 19.11.2011</a:t>
            </a:r>
          </a:p>
          <a:p>
            <a:r>
              <a:rPr lang="cs-CZ" dirty="0" smtClean="0"/>
              <a:t>Časové osy vytvořeny pomocí nástrojů Microsoft Word, vytvořeno 19.11.2011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002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139</TotalTime>
  <Words>251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Špendlík</vt:lpstr>
      <vt:lpstr>Název školy: ZŠ Varnsdorf, Edisonova 2821, okres Děčín, příspěvková organizace Jazyk a jazyková komunikace, Anglický jazyk,  Přítomný čas prostý a průběhový Autor: Michaela Galbavá, DiS. Název materiálu: VY_22_INOVACE_17/I.SADA  Anotace: Prezentace je určena pro žáky II.stupně ZŠ, slouží k výkladu a opakování přítomného času prostého a průběhového Období: září – prosinec 2011</vt:lpstr>
      <vt:lpstr>Present simple x present continuous</vt:lpstr>
      <vt:lpstr>Present simple x present continuous</vt:lpstr>
      <vt:lpstr>Present simple x present continuous</vt:lpstr>
      <vt:lpstr>Present simple x present continuous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 + Contintuous - výklad</dc:title>
  <dc:creator>Michaela Galbavá</dc:creator>
  <cp:lastModifiedBy>Michaela</cp:lastModifiedBy>
  <cp:revision>24</cp:revision>
  <dcterms:created xsi:type="dcterms:W3CDTF">2011-10-14T13:22:45Z</dcterms:created>
  <dcterms:modified xsi:type="dcterms:W3CDTF">2012-01-07T18:33:49Z</dcterms:modified>
</cp:coreProperties>
</file>