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VY_32_INOVACE_18_Hodiny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Hodiny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D52304D-E608-4365-94A4-A887958EA762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3918444-9427-4BD0-85BD-20D5CE6A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Žáci domalují hodinové ručičky podle návodu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30FFEA-963F-4B25-AFAB-598AE00E4D2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8B165-AB1B-4BB4-945F-D692D0A82E98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43252-9E78-4952-9AE2-CC19CE446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3512A-2019-492F-8FA0-44E30D865E41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ED3F7-4030-4733-A8F4-CE99E76CE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53AF8-44BC-4E4E-8E2B-5F3E9F681908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09376-0889-4686-B126-FBB9C2FDDC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87CF7-DB3F-4CEA-92F8-0E47AFB516DC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CFD51-4621-4124-8B52-74AD7B444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C76DB-890F-424D-848A-CC8F8C6FA58A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77EE5-DA85-4F79-8EA9-1A604992E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83F3-5FD9-4C35-AA54-31F65E3BC23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D32AC-19FC-4B0A-BF27-AB6DCB9AF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940F6-544F-4395-8066-DCE3A4F80168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06653-6A67-4EC0-912D-DB4FC9842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D5CF4-B07A-4E3A-98BB-11DB0F637199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63C51-CE68-49EA-87D8-D3BCE2614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DB9F2-2E2B-4535-B0C4-4A26865AE7F2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F9F81-47BB-4DAC-B1F4-B2135CF4C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289F4-982C-446B-BD8D-86DA982FFC8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5A383-72A6-4F14-80BD-BE2A10C42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15D51-05B7-4732-A6AB-0AD05255E8D2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F9B68-6B8F-4D38-A377-A6F53A1CC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B6AE548-B1B5-45B1-A69A-08EA62E34B3C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D03EA8-AFD9-40E4-AB4D-F43338BF7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1. ročník ZŠ, pro výuku prvouky.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materiál lze využít v rámci opakování.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Pomůcky: interaktivní pero, fixy na interaktivní tabuli, papírové hodiny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Inovace: interaktivní způsob učení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Metodické pokyny: žáci si zopakují vše, co by měli znát o hodinách, pracují s papírovými hodinami, domalovávají hodinové ručičky podle návodu, zároveň si zopakují části dne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Části 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Očísluj části dne, jak následují po sobě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2400" smtClean="0"/>
              <a:t>DOPOLEDNE    RÁNO     POLEDNE     NOC     ODPOLEDNE    VEČER</a:t>
            </a:r>
            <a:r>
              <a:rPr lang="cs-CZ" smtClean="0"/>
              <a:t> 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Řekni, který den byl včera, který den bude zítra.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1563" y="3143250"/>
            <a:ext cx="571500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28875" y="3143250"/>
            <a:ext cx="571500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786188" y="3143250"/>
            <a:ext cx="571500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00625" y="3143250"/>
            <a:ext cx="571500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7938" y="3143250"/>
            <a:ext cx="571500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58125" y="3143250"/>
            <a:ext cx="571500" cy="500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  <a:solidFill>
            <a:schemeClr val="accent4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Dokresli do ciferníku malou ručičku, </a:t>
            </a:r>
            <a:br>
              <a:rPr lang="cs-CZ" sz="3200" dirty="0" smtClean="0"/>
            </a:br>
            <a:r>
              <a:rPr lang="cs-CZ" sz="3200" dirty="0" smtClean="0"/>
              <a:t>aby hodiny ukazovaly: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2 hodiny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10 hodin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                                                           Slož z písmen část dne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5 hodin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11 hodin</a:t>
            </a:r>
          </a:p>
        </p:txBody>
      </p:sp>
      <p:pic>
        <p:nvPicPr>
          <p:cNvPr id="17411" name="Obrázek 3" descr="hodin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63" y="1214438"/>
            <a:ext cx="1357312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4" descr="hodin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63" y="2428875"/>
            <a:ext cx="1357312" cy="129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Obrázek 5" descr="hodin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25" y="3643313"/>
            <a:ext cx="1357313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6" descr="hodin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25" y="4929188"/>
            <a:ext cx="1357313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7" descr="poledne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38" y="4071938"/>
            <a:ext cx="1738312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5357813" y="5786438"/>
            <a:ext cx="26431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2643187" y="1643063"/>
            <a:ext cx="428625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2643187" y="2857501"/>
            <a:ext cx="428625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2571750" y="4071938"/>
            <a:ext cx="428625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2571750" y="5357813"/>
            <a:ext cx="428625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7421" name="Picture 2" descr="C:\Users\Steflova\AppData\Local\Microsoft\Windows\Temporary Internet Files\Content.IE5\OQ3OLCSW\MP90042374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85113" y="142875"/>
            <a:ext cx="1044575" cy="105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112</Words>
  <Application>Microsoft Office PowerPoint</Application>
  <PresentationFormat>Předvádění na obrazovce (4:3)</PresentationFormat>
  <Paragraphs>33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Anotace</vt:lpstr>
      <vt:lpstr>Části dne</vt:lpstr>
      <vt:lpstr>Dokresli do ciferníku malou ručičku,  aby hodiny ukazovaly: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25</cp:revision>
  <dcterms:created xsi:type="dcterms:W3CDTF">2011-08-21T15:31:45Z</dcterms:created>
  <dcterms:modified xsi:type="dcterms:W3CDTF">2012-12-02T08:58:41Z</dcterms:modified>
</cp:coreProperties>
</file>