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VY_32_INOVACE_17_Hodiny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Hodiny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VY_32_INOVACE_17_Hodiny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Hodiny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562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popíší hodiny číslicemi a zároveň určí, kolik hodin je na obrázku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domalují hodinové ručičky podle návodu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Tento materiál lze využít v rámci opakování.</a:t>
            </a:r>
          </a:p>
          <a:p>
            <a:r>
              <a:rPr lang="cs-CZ" dirty="0" smtClean="0"/>
              <a:t>Pomůcky: interaktivní pero, fixy na interaktivní tabuli, papírové </a:t>
            </a:r>
            <a:r>
              <a:rPr lang="cs-CZ" dirty="0" smtClean="0"/>
              <a:t>hodiny.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by měli znát o hodinách, pracují s papírovými hodinami, domalovávají hodinové ručičky podle </a:t>
            </a:r>
            <a:r>
              <a:rPr lang="cs-CZ" dirty="0" smtClean="0"/>
              <a:t>návodu.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Popiš hodiny číslicemi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Zapiš čas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IGMO0Q8K\MC9004414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0571" y="4829547"/>
            <a:ext cx="2742857" cy="2742857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5643570" y="6286520"/>
            <a:ext cx="20717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 descr="hodiny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6314" y="1448765"/>
            <a:ext cx="3651043" cy="34804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Domaluj hodinové ručičky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sz="2600" dirty="0" smtClean="0"/>
              <a:t>Vstávám v 6 hodin.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Svačím v 9 hodin.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Škola končí v 12 hodin.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Večeřím v 7 hodin.</a:t>
            </a:r>
            <a:endParaRPr lang="cs-CZ" sz="2600" dirty="0"/>
          </a:p>
        </p:txBody>
      </p:sp>
      <p:pic>
        <p:nvPicPr>
          <p:cNvPr id="4" name="Obrázek 3" descr="hodin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20" y="1214422"/>
            <a:ext cx="1357322" cy="1293895"/>
          </a:xfrm>
          <a:prstGeom prst="rect">
            <a:avLst/>
          </a:prstGeom>
        </p:spPr>
      </p:pic>
      <p:pic>
        <p:nvPicPr>
          <p:cNvPr id="5" name="Obrázek 4" descr="hodin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20" y="2428868"/>
            <a:ext cx="1357322" cy="1293895"/>
          </a:xfrm>
          <a:prstGeom prst="rect">
            <a:avLst/>
          </a:prstGeom>
        </p:spPr>
      </p:pic>
      <p:pic>
        <p:nvPicPr>
          <p:cNvPr id="6" name="Obrázek 5" descr="hodin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20" y="3714752"/>
            <a:ext cx="1357322" cy="1293895"/>
          </a:xfrm>
          <a:prstGeom prst="rect">
            <a:avLst/>
          </a:prstGeom>
        </p:spPr>
      </p:pic>
      <p:pic>
        <p:nvPicPr>
          <p:cNvPr id="7" name="Obrázek 6" descr="hodin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7620" y="4929198"/>
            <a:ext cx="1357322" cy="1293895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</a:t>
            </a:r>
            <a:r>
              <a:rPr lang="cs-CZ" dirty="0" smtClean="0"/>
              <a:t>://www.office.microsoft.com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145</Words>
  <Application>Microsoft Office PowerPoint</Application>
  <PresentationFormat>Předvádění na obrazovce (4:3)</PresentationFormat>
  <Paragraphs>37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Hodiny</vt:lpstr>
      <vt:lpstr>Domaluj hodinové ručičky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22</cp:revision>
  <dcterms:created xsi:type="dcterms:W3CDTF">2011-08-21T15:31:45Z</dcterms:created>
  <dcterms:modified xsi:type="dcterms:W3CDTF">2012-12-02T08:41:12Z</dcterms:modified>
</cp:coreProperties>
</file>