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VY_32_INOVACE_13_Násobilka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Násobilka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VY_32_INOVACE_13_Násobilka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Násobilka 2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87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násobky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zapíší všechny možnosti příkladu a zakreslí ho do čtvercové sítě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Tento materiál slouží jako pomůcka nového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Metodické pokyny: žáci doplňují pomocí pera výsledky, procvičí si násobilku 2, možnost použít jako opakovací test v tištěné </a:t>
            </a:r>
            <a:r>
              <a:rPr lang="cs-CZ" dirty="0" smtClean="0"/>
              <a:t>podobě.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Násobilka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Násobky 2 jsou: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0, 2, _, 4, 6, _, 10, _, 14, _, 16, _ 20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 </a:t>
            </a:r>
          </a:p>
          <a:p>
            <a:pPr>
              <a:buNone/>
            </a:pPr>
            <a:r>
              <a:rPr lang="cs-CZ" dirty="0" smtClean="0"/>
              <a:t>   2.2 =                   20:2 =                   </a:t>
            </a:r>
          </a:p>
          <a:p>
            <a:pPr>
              <a:buNone/>
            </a:pPr>
            <a:r>
              <a:rPr lang="cs-CZ" dirty="0" smtClean="0"/>
              <a:t>   5.2 =                   14:2 =</a:t>
            </a:r>
          </a:p>
          <a:p>
            <a:pPr>
              <a:buNone/>
            </a:pPr>
            <a:r>
              <a:rPr lang="cs-CZ" dirty="0" smtClean="0"/>
              <a:t>   3.2 =                      8:2 =</a:t>
            </a:r>
          </a:p>
          <a:p>
            <a:pPr>
              <a:buNone/>
            </a:pPr>
            <a:r>
              <a:rPr lang="cs-CZ" dirty="0" smtClean="0"/>
              <a:t>   9.2 =                      0:2 =</a:t>
            </a:r>
          </a:p>
          <a:p>
            <a:pPr>
              <a:buNone/>
            </a:pPr>
            <a:r>
              <a:rPr lang="cs-CZ" dirty="0" smtClean="0"/>
              <a:t>10.2 =                       4:2 =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YMTJXZDW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1043" y="1300154"/>
            <a:ext cx="951485" cy="12715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r>
              <a:rPr lang="cs-CZ" dirty="0" smtClean="0"/>
              <a:t>Zapiš všechny možnosti příkladu a zakresli ho do čtvercové sítě</a:t>
            </a:r>
          </a:p>
          <a:p>
            <a:endParaRPr lang="cs-CZ" dirty="0" smtClean="0"/>
          </a:p>
          <a:p>
            <a:r>
              <a:rPr lang="cs-CZ" dirty="0" smtClean="0"/>
              <a:t>3.2 =______</a:t>
            </a:r>
          </a:p>
          <a:p>
            <a:r>
              <a:rPr lang="cs-CZ" dirty="0" smtClean="0"/>
              <a:t>__________</a:t>
            </a:r>
          </a:p>
          <a:p>
            <a:r>
              <a:rPr lang="cs-CZ" dirty="0" smtClean="0"/>
              <a:t>__________</a:t>
            </a:r>
          </a:p>
          <a:p>
            <a:r>
              <a:rPr lang="cs-CZ" dirty="0" smtClean="0"/>
              <a:t>__________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Násobilka 2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2894" y="2468572"/>
          <a:ext cx="3833816" cy="2817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7688"/>
                <a:gridCol w="547688"/>
                <a:gridCol w="547688"/>
                <a:gridCol w="547688"/>
                <a:gridCol w="547688"/>
                <a:gridCol w="547688"/>
                <a:gridCol w="547688"/>
              </a:tblGrid>
              <a:tr h="4696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sz="2800" dirty="0" smtClean="0"/>
              <a:t>Zapiš všechny možnosti příkladu a zakresli ho </a:t>
            </a:r>
            <a:br>
              <a:rPr lang="cs-CZ" sz="2800" dirty="0" smtClean="0"/>
            </a:br>
            <a:r>
              <a:rPr lang="cs-CZ" sz="2800" dirty="0" smtClean="0"/>
              <a:t>do čtvercové sítě                  </a:t>
            </a:r>
          </a:p>
          <a:p>
            <a:pPr>
              <a:buNone/>
            </a:pPr>
            <a:r>
              <a:rPr lang="cs-CZ" sz="2800" dirty="0" smtClean="0"/>
              <a:t>                                                          3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3.2 = 6</a:t>
            </a:r>
          </a:p>
          <a:p>
            <a:pPr>
              <a:buNone/>
            </a:pPr>
            <a:r>
              <a:rPr lang="cs-CZ" dirty="0" smtClean="0"/>
              <a:t>      2.3 = 6                    2</a:t>
            </a:r>
          </a:p>
          <a:p>
            <a:pPr>
              <a:buNone/>
            </a:pPr>
            <a:r>
              <a:rPr lang="cs-CZ" dirty="0" smtClean="0"/>
              <a:t>      6:2 = 3                                               6</a:t>
            </a:r>
          </a:p>
          <a:p>
            <a:pPr>
              <a:buNone/>
            </a:pPr>
            <a:r>
              <a:rPr lang="cs-CZ" dirty="0" smtClean="0"/>
              <a:t>      6:3 = 2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Násobilka 2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2894" y="2611448"/>
          <a:ext cx="3833816" cy="28178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7688"/>
                <a:gridCol w="547688"/>
                <a:gridCol w="547688"/>
                <a:gridCol w="547688"/>
                <a:gridCol w="547688"/>
                <a:gridCol w="547688"/>
                <a:gridCol w="547688"/>
              </a:tblGrid>
              <a:tr h="4696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963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Volný tvar 5"/>
          <p:cNvSpPr/>
          <p:nvPr/>
        </p:nvSpPr>
        <p:spPr>
          <a:xfrm>
            <a:off x="4501188" y="2680045"/>
            <a:ext cx="1674529" cy="391765"/>
          </a:xfrm>
          <a:custGeom>
            <a:avLst/>
            <a:gdLst>
              <a:gd name="connsiteX0" fmla="*/ 474 w 1674529"/>
              <a:gd name="connsiteY0" fmla="*/ 391765 h 391765"/>
              <a:gd name="connsiteX1" fmla="*/ 14541 w 1674529"/>
              <a:gd name="connsiteY1" fmla="*/ 279223 h 391765"/>
              <a:gd name="connsiteX2" fmla="*/ 155218 w 1674529"/>
              <a:gd name="connsiteY2" fmla="*/ 166682 h 391765"/>
              <a:gd name="connsiteX3" fmla="*/ 183354 w 1674529"/>
              <a:gd name="connsiteY3" fmla="*/ 138546 h 391765"/>
              <a:gd name="connsiteX4" fmla="*/ 281827 w 1674529"/>
              <a:gd name="connsiteY4" fmla="*/ 110411 h 391765"/>
              <a:gd name="connsiteX5" fmla="*/ 774197 w 1674529"/>
              <a:gd name="connsiteY5" fmla="*/ 96343 h 391765"/>
              <a:gd name="connsiteX6" fmla="*/ 816400 w 1674529"/>
              <a:gd name="connsiteY6" fmla="*/ 68208 h 391765"/>
              <a:gd name="connsiteX7" fmla="*/ 872670 w 1674529"/>
              <a:gd name="connsiteY7" fmla="*/ 11937 h 391765"/>
              <a:gd name="connsiteX8" fmla="*/ 928941 w 1674529"/>
              <a:gd name="connsiteY8" fmla="*/ 68208 h 391765"/>
              <a:gd name="connsiteX9" fmla="*/ 957077 w 1674529"/>
              <a:gd name="connsiteY9" fmla="*/ 96343 h 391765"/>
              <a:gd name="connsiteX10" fmla="*/ 1379107 w 1674529"/>
              <a:gd name="connsiteY10" fmla="*/ 138546 h 391765"/>
              <a:gd name="connsiteX11" fmla="*/ 1449446 w 1674529"/>
              <a:gd name="connsiteY11" fmla="*/ 180749 h 391765"/>
              <a:gd name="connsiteX12" fmla="*/ 1547920 w 1674529"/>
              <a:gd name="connsiteY12" fmla="*/ 208885 h 391765"/>
              <a:gd name="connsiteX13" fmla="*/ 1618258 w 1674529"/>
              <a:gd name="connsiteY13" fmla="*/ 279223 h 391765"/>
              <a:gd name="connsiteX14" fmla="*/ 1632326 w 1674529"/>
              <a:gd name="connsiteY14" fmla="*/ 335494 h 391765"/>
              <a:gd name="connsiteX15" fmla="*/ 1674529 w 1674529"/>
              <a:gd name="connsiteY15" fmla="*/ 391765 h 391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74529" h="391765">
                <a:moveTo>
                  <a:pt x="474" y="391765"/>
                </a:moveTo>
                <a:cubicBezTo>
                  <a:pt x="5163" y="354251"/>
                  <a:pt x="0" y="314121"/>
                  <a:pt x="14541" y="279223"/>
                </a:cubicBezTo>
                <a:cubicBezTo>
                  <a:pt x="34429" y="231492"/>
                  <a:pt x="125599" y="196301"/>
                  <a:pt x="155218" y="166682"/>
                </a:cubicBezTo>
                <a:cubicBezTo>
                  <a:pt x="164597" y="157303"/>
                  <a:pt x="171981" y="145370"/>
                  <a:pt x="183354" y="138546"/>
                </a:cubicBezTo>
                <a:cubicBezTo>
                  <a:pt x="194848" y="131650"/>
                  <a:pt x="275126" y="110755"/>
                  <a:pt x="281827" y="110411"/>
                </a:cubicBezTo>
                <a:cubicBezTo>
                  <a:pt x="445802" y="102002"/>
                  <a:pt x="610074" y="101032"/>
                  <a:pt x="774197" y="96343"/>
                </a:cubicBezTo>
                <a:cubicBezTo>
                  <a:pt x="788265" y="86965"/>
                  <a:pt x="805838" y="81410"/>
                  <a:pt x="816400" y="68208"/>
                </a:cubicBezTo>
                <a:cubicBezTo>
                  <a:pt x="870966" y="0"/>
                  <a:pt x="780590" y="42631"/>
                  <a:pt x="872670" y="11937"/>
                </a:cubicBezTo>
                <a:lnTo>
                  <a:pt x="928941" y="68208"/>
                </a:lnTo>
                <a:cubicBezTo>
                  <a:pt x="938320" y="77586"/>
                  <a:pt x="944494" y="92149"/>
                  <a:pt x="957077" y="96343"/>
                </a:cubicBezTo>
                <a:cubicBezTo>
                  <a:pt x="1148341" y="160099"/>
                  <a:pt x="1011851" y="123244"/>
                  <a:pt x="1379107" y="138546"/>
                </a:cubicBezTo>
                <a:cubicBezTo>
                  <a:pt x="1498661" y="178398"/>
                  <a:pt x="1352893" y="122818"/>
                  <a:pt x="1449446" y="180749"/>
                </a:cubicBezTo>
                <a:cubicBezTo>
                  <a:pt x="1463863" y="189399"/>
                  <a:pt x="1537408" y="206257"/>
                  <a:pt x="1547920" y="208885"/>
                </a:cubicBezTo>
                <a:cubicBezTo>
                  <a:pt x="1585434" y="233894"/>
                  <a:pt x="1599501" y="235456"/>
                  <a:pt x="1618258" y="279223"/>
                </a:cubicBezTo>
                <a:cubicBezTo>
                  <a:pt x="1625874" y="296994"/>
                  <a:pt x="1624710" y="317723"/>
                  <a:pt x="1632326" y="335494"/>
                </a:cubicBezTo>
                <a:cubicBezTo>
                  <a:pt x="1644256" y="363332"/>
                  <a:pt x="1656305" y="373541"/>
                  <a:pt x="1674529" y="391765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6143636" y="4000504"/>
            <a:ext cx="285752" cy="14287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>
            <a:off x="4262511" y="3067896"/>
            <a:ext cx="239151" cy="932608"/>
          </a:xfrm>
          <a:custGeom>
            <a:avLst/>
            <a:gdLst>
              <a:gd name="connsiteX0" fmla="*/ 239151 w 239151"/>
              <a:gd name="connsiteY0" fmla="*/ 0 h 932608"/>
              <a:gd name="connsiteX1" fmla="*/ 154744 w 239151"/>
              <a:gd name="connsiteY1" fmla="*/ 28136 h 932608"/>
              <a:gd name="connsiteX2" fmla="*/ 126609 w 239151"/>
              <a:gd name="connsiteY2" fmla="*/ 70339 h 932608"/>
              <a:gd name="connsiteX3" fmla="*/ 84406 w 239151"/>
              <a:gd name="connsiteY3" fmla="*/ 225083 h 932608"/>
              <a:gd name="connsiteX4" fmla="*/ 84406 w 239151"/>
              <a:gd name="connsiteY4" fmla="*/ 492370 h 932608"/>
              <a:gd name="connsiteX5" fmla="*/ 0 w 239151"/>
              <a:gd name="connsiteY5" fmla="*/ 534573 h 932608"/>
              <a:gd name="connsiteX6" fmla="*/ 42203 w 239151"/>
              <a:gd name="connsiteY6" fmla="*/ 548640 h 932608"/>
              <a:gd name="connsiteX7" fmla="*/ 56271 w 239151"/>
              <a:gd name="connsiteY7" fmla="*/ 590843 h 932608"/>
              <a:gd name="connsiteX8" fmla="*/ 70338 w 239151"/>
              <a:gd name="connsiteY8" fmla="*/ 858130 h 932608"/>
              <a:gd name="connsiteX9" fmla="*/ 98474 w 239151"/>
              <a:gd name="connsiteY9" fmla="*/ 886265 h 932608"/>
              <a:gd name="connsiteX10" fmla="*/ 239151 w 239151"/>
              <a:gd name="connsiteY10" fmla="*/ 914400 h 932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39151" h="932608">
                <a:moveTo>
                  <a:pt x="239151" y="0"/>
                </a:moveTo>
                <a:cubicBezTo>
                  <a:pt x="211015" y="9379"/>
                  <a:pt x="171195" y="3459"/>
                  <a:pt x="154744" y="28136"/>
                </a:cubicBezTo>
                <a:cubicBezTo>
                  <a:pt x="145366" y="42204"/>
                  <a:pt x="133476" y="54889"/>
                  <a:pt x="126609" y="70339"/>
                </a:cubicBezTo>
                <a:cubicBezTo>
                  <a:pt x="100649" y="128750"/>
                  <a:pt x="96441" y="164910"/>
                  <a:pt x="84406" y="225083"/>
                </a:cubicBezTo>
                <a:cubicBezTo>
                  <a:pt x="90459" y="291666"/>
                  <a:pt x="113247" y="420267"/>
                  <a:pt x="84406" y="492370"/>
                </a:cubicBezTo>
                <a:cubicBezTo>
                  <a:pt x="76015" y="513346"/>
                  <a:pt x="17766" y="528651"/>
                  <a:pt x="0" y="534573"/>
                </a:cubicBezTo>
                <a:cubicBezTo>
                  <a:pt x="14068" y="539262"/>
                  <a:pt x="31718" y="538155"/>
                  <a:pt x="42203" y="548640"/>
                </a:cubicBezTo>
                <a:cubicBezTo>
                  <a:pt x="52689" y="559125"/>
                  <a:pt x="54928" y="576075"/>
                  <a:pt x="56271" y="590843"/>
                </a:cubicBezTo>
                <a:cubicBezTo>
                  <a:pt x="64348" y="679696"/>
                  <a:pt x="57721" y="769808"/>
                  <a:pt x="70338" y="858130"/>
                </a:cubicBezTo>
                <a:cubicBezTo>
                  <a:pt x="72214" y="871260"/>
                  <a:pt x="88117" y="877980"/>
                  <a:pt x="98474" y="886265"/>
                </a:cubicBezTo>
                <a:cubicBezTo>
                  <a:pt x="156404" y="932608"/>
                  <a:pt x="146262" y="914400"/>
                  <a:pt x="239151" y="914400"/>
                </a:cubicBezTo>
              </a:path>
            </a:pathLst>
          </a:cu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smtClean="0"/>
              <a:t>://www.office.microsoft.com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188</Words>
  <Application>Microsoft Office PowerPoint</Application>
  <PresentationFormat>Předvádění na obrazovce (4:3)</PresentationFormat>
  <Paragraphs>44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Násobilka 2</vt:lpstr>
      <vt:lpstr>Násobilka 2</vt:lpstr>
      <vt:lpstr>Násobilka 2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21</cp:revision>
  <dcterms:created xsi:type="dcterms:W3CDTF">2011-08-21T15:31:45Z</dcterms:created>
  <dcterms:modified xsi:type="dcterms:W3CDTF">2012-12-02T08:43:36Z</dcterms:modified>
</cp:coreProperties>
</file>