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VY_32_INOVACE_14_Násobilka 3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Násobilka 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VY_32_INOVACE_14_Násobilka 3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Násobilka 3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602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zakroužkují násobky 3, vyřeší příklady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zapíší všechny možnosti příkladu a zakreslí ho do čtvercové sítě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Tento materiál slouží jako pomůcka nového učiva</a:t>
            </a:r>
          </a:p>
          <a:p>
            <a:r>
              <a:rPr lang="cs-CZ" dirty="0" smtClean="0"/>
              <a:t>Metodické pokyny: žáci doplňují pomocí pera výsledky, procvičí si násobilku 3, možnost použít jako opakovací test v tištěné podobě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Násobilka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Zakroužkuj  násobky 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0, 1, 2, 3, 4, 5, 6, 7, 8, 9, 10, 11, 12, 13, 14, 15, 16, 17, 18,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19, 20, 21, 22, 23, 24, 25, 26, 27, 28, 29, 30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</a:p>
          <a:p>
            <a:pPr>
              <a:buNone/>
            </a:pPr>
            <a:r>
              <a:rPr lang="cs-CZ" dirty="0" smtClean="0"/>
              <a:t>   2.3 =                   21:3 =                   </a:t>
            </a:r>
          </a:p>
          <a:p>
            <a:pPr>
              <a:buNone/>
            </a:pPr>
            <a:r>
              <a:rPr lang="cs-CZ" dirty="0" smtClean="0"/>
              <a:t>   5.3 =                   12:3 =</a:t>
            </a:r>
          </a:p>
          <a:p>
            <a:pPr>
              <a:buNone/>
            </a:pPr>
            <a:r>
              <a:rPr lang="cs-CZ" dirty="0" smtClean="0"/>
              <a:t>   8.3 =                   27:3 =</a:t>
            </a:r>
          </a:p>
          <a:p>
            <a:pPr>
              <a:buNone/>
            </a:pPr>
            <a:r>
              <a:rPr lang="cs-CZ" dirty="0" smtClean="0"/>
              <a:t>   4.3 =                   15:3 =</a:t>
            </a:r>
          </a:p>
          <a:p>
            <a:pPr>
              <a:buNone/>
            </a:pPr>
            <a:r>
              <a:rPr lang="cs-CZ" dirty="0" smtClean="0"/>
              <a:t>   0.3 =                     9:3 =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IGMO0Q8K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0659" y="285728"/>
            <a:ext cx="1050945" cy="7143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Zapiš všechny možnosti příkladu a zakresli ho </a:t>
            </a:r>
            <a:br>
              <a:rPr lang="cs-CZ" dirty="0" smtClean="0"/>
            </a:br>
            <a:r>
              <a:rPr lang="cs-CZ" dirty="0" smtClean="0"/>
              <a:t>do čtvercové sítě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5.3 =______</a:t>
            </a:r>
          </a:p>
          <a:p>
            <a:pPr>
              <a:buNone/>
            </a:pPr>
            <a:r>
              <a:rPr lang="cs-CZ" dirty="0" smtClean="0"/>
              <a:t>    __________</a:t>
            </a:r>
          </a:p>
          <a:p>
            <a:pPr>
              <a:buNone/>
            </a:pPr>
            <a:r>
              <a:rPr lang="cs-CZ" dirty="0" smtClean="0"/>
              <a:t>    __________</a:t>
            </a:r>
          </a:p>
          <a:p>
            <a:pPr>
              <a:buNone/>
            </a:pPr>
            <a:r>
              <a:rPr lang="cs-CZ" dirty="0" smtClean="0"/>
              <a:t>    __________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Násobilka 3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2894" y="2468572"/>
          <a:ext cx="3833816" cy="2817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7688"/>
                <a:gridCol w="547688"/>
                <a:gridCol w="547688"/>
                <a:gridCol w="547688"/>
                <a:gridCol w="547688"/>
                <a:gridCol w="547688"/>
                <a:gridCol w="547688"/>
              </a:tblGrid>
              <a:tr h="4696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Zapiš všechny možnosti příkladu a zakresli ho </a:t>
            </a:r>
            <a:br>
              <a:rPr lang="cs-CZ" sz="2800" dirty="0" smtClean="0"/>
            </a:br>
            <a:r>
              <a:rPr lang="cs-CZ" sz="2800" dirty="0" smtClean="0"/>
              <a:t>do čtvercové sítě</a:t>
            </a:r>
          </a:p>
          <a:p>
            <a:pPr>
              <a:buNone/>
            </a:pPr>
            <a:r>
              <a:rPr lang="cs-CZ" sz="2800" dirty="0" smtClean="0"/>
              <a:t>                                                                 5</a:t>
            </a:r>
          </a:p>
          <a:p>
            <a:pPr>
              <a:buNone/>
            </a:pPr>
            <a:r>
              <a:rPr lang="cs-CZ" dirty="0" smtClean="0"/>
              <a:t>     5.3 = 15</a:t>
            </a:r>
          </a:p>
          <a:p>
            <a:pPr>
              <a:buNone/>
            </a:pPr>
            <a:r>
              <a:rPr lang="cs-CZ" dirty="0" smtClean="0"/>
              <a:t>     3.5 = 15                   3</a:t>
            </a:r>
          </a:p>
          <a:p>
            <a:pPr>
              <a:buNone/>
            </a:pPr>
            <a:r>
              <a:rPr lang="cs-CZ" dirty="0" smtClean="0"/>
              <a:t>   15:3 = 5</a:t>
            </a:r>
          </a:p>
          <a:p>
            <a:pPr>
              <a:buNone/>
            </a:pPr>
            <a:r>
              <a:rPr lang="cs-CZ" dirty="0" smtClean="0"/>
              <a:t>   15:5 = 3                                                           15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Násobilka 3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2894" y="2468572"/>
          <a:ext cx="3833816" cy="2817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7688"/>
                <a:gridCol w="547688"/>
                <a:gridCol w="547688"/>
                <a:gridCol w="547688"/>
                <a:gridCol w="547688"/>
                <a:gridCol w="547688"/>
                <a:gridCol w="547688"/>
              </a:tblGrid>
              <a:tr h="4696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Volný tvar 6"/>
          <p:cNvSpPr/>
          <p:nvPr/>
        </p:nvSpPr>
        <p:spPr>
          <a:xfrm>
            <a:off x="4276578" y="2954215"/>
            <a:ext cx="239151" cy="1406770"/>
          </a:xfrm>
          <a:custGeom>
            <a:avLst/>
            <a:gdLst>
              <a:gd name="connsiteX0" fmla="*/ 239151 w 239151"/>
              <a:gd name="connsiteY0" fmla="*/ 0 h 1406770"/>
              <a:gd name="connsiteX1" fmla="*/ 140677 w 239151"/>
              <a:gd name="connsiteY1" fmla="*/ 70339 h 1406770"/>
              <a:gd name="connsiteX2" fmla="*/ 126610 w 239151"/>
              <a:gd name="connsiteY2" fmla="*/ 126610 h 1406770"/>
              <a:gd name="connsiteX3" fmla="*/ 98474 w 239151"/>
              <a:gd name="connsiteY3" fmla="*/ 211016 h 1406770"/>
              <a:gd name="connsiteX4" fmla="*/ 98474 w 239151"/>
              <a:gd name="connsiteY4" fmla="*/ 618979 h 1406770"/>
              <a:gd name="connsiteX5" fmla="*/ 84407 w 239151"/>
              <a:gd name="connsiteY5" fmla="*/ 661182 h 1406770"/>
              <a:gd name="connsiteX6" fmla="*/ 0 w 239151"/>
              <a:gd name="connsiteY6" fmla="*/ 689317 h 1406770"/>
              <a:gd name="connsiteX7" fmla="*/ 42204 w 239151"/>
              <a:gd name="connsiteY7" fmla="*/ 703385 h 1406770"/>
              <a:gd name="connsiteX8" fmla="*/ 70339 w 239151"/>
              <a:gd name="connsiteY8" fmla="*/ 787791 h 1406770"/>
              <a:gd name="connsiteX9" fmla="*/ 84407 w 239151"/>
              <a:gd name="connsiteY9" fmla="*/ 1308296 h 1406770"/>
              <a:gd name="connsiteX10" fmla="*/ 126610 w 239151"/>
              <a:gd name="connsiteY10" fmla="*/ 1378634 h 1406770"/>
              <a:gd name="connsiteX11" fmla="*/ 196948 w 239151"/>
              <a:gd name="connsiteY11" fmla="*/ 1392702 h 1406770"/>
              <a:gd name="connsiteX12" fmla="*/ 225084 w 239151"/>
              <a:gd name="connsiteY12" fmla="*/ 1406770 h 1406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9151" h="1406770">
                <a:moveTo>
                  <a:pt x="239151" y="0"/>
                </a:moveTo>
                <a:cubicBezTo>
                  <a:pt x="148083" y="30357"/>
                  <a:pt x="160421" y="1235"/>
                  <a:pt x="140677" y="70339"/>
                </a:cubicBezTo>
                <a:cubicBezTo>
                  <a:pt x="135366" y="88929"/>
                  <a:pt x="132166" y="108091"/>
                  <a:pt x="126610" y="126610"/>
                </a:cubicBezTo>
                <a:cubicBezTo>
                  <a:pt x="118088" y="155017"/>
                  <a:pt x="98474" y="211016"/>
                  <a:pt x="98474" y="211016"/>
                </a:cubicBezTo>
                <a:cubicBezTo>
                  <a:pt x="115263" y="412477"/>
                  <a:pt x="121389" y="389829"/>
                  <a:pt x="98474" y="618979"/>
                </a:cubicBezTo>
                <a:cubicBezTo>
                  <a:pt x="96999" y="633734"/>
                  <a:pt x="96474" y="652563"/>
                  <a:pt x="84407" y="661182"/>
                </a:cubicBezTo>
                <a:cubicBezTo>
                  <a:pt x="60274" y="678420"/>
                  <a:pt x="0" y="689317"/>
                  <a:pt x="0" y="689317"/>
                </a:cubicBezTo>
                <a:cubicBezTo>
                  <a:pt x="14068" y="694006"/>
                  <a:pt x="33585" y="691318"/>
                  <a:pt x="42204" y="703385"/>
                </a:cubicBezTo>
                <a:cubicBezTo>
                  <a:pt x="59442" y="727518"/>
                  <a:pt x="70339" y="787791"/>
                  <a:pt x="70339" y="787791"/>
                </a:cubicBezTo>
                <a:cubicBezTo>
                  <a:pt x="75028" y="961293"/>
                  <a:pt x="75740" y="1134948"/>
                  <a:pt x="84407" y="1308296"/>
                </a:cubicBezTo>
                <a:cubicBezTo>
                  <a:pt x="85546" y="1331071"/>
                  <a:pt x="103303" y="1368645"/>
                  <a:pt x="126610" y="1378634"/>
                </a:cubicBezTo>
                <a:cubicBezTo>
                  <a:pt x="148587" y="1388053"/>
                  <a:pt x="173958" y="1386133"/>
                  <a:pt x="196948" y="1392702"/>
                </a:cubicBezTo>
                <a:cubicBezTo>
                  <a:pt x="207030" y="1395583"/>
                  <a:pt x="215705" y="1402081"/>
                  <a:pt x="225084" y="140677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543865" y="2652678"/>
            <a:ext cx="2700997" cy="259852"/>
          </a:xfrm>
          <a:custGeom>
            <a:avLst/>
            <a:gdLst>
              <a:gd name="connsiteX0" fmla="*/ 0 w 2700997"/>
              <a:gd name="connsiteY0" fmla="*/ 245267 h 259852"/>
              <a:gd name="connsiteX1" fmla="*/ 42203 w 2700997"/>
              <a:gd name="connsiteY1" fmla="*/ 217131 h 259852"/>
              <a:gd name="connsiteX2" fmla="*/ 70338 w 2700997"/>
              <a:gd name="connsiteY2" fmla="*/ 174928 h 259852"/>
              <a:gd name="connsiteX3" fmla="*/ 140677 w 2700997"/>
              <a:gd name="connsiteY3" fmla="*/ 160860 h 259852"/>
              <a:gd name="connsiteX4" fmla="*/ 239150 w 2700997"/>
              <a:gd name="connsiteY4" fmla="*/ 146793 h 259852"/>
              <a:gd name="connsiteX5" fmla="*/ 450166 w 2700997"/>
              <a:gd name="connsiteY5" fmla="*/ 118657 h 259852"/>
              <a:gd name="connsiteX6" fmla="*/ 534572 w 2700997"/>
              <a:gd name="connsiteY6" fmla="*/ 104590 h 259852"/>
              <a:gd name="connsiteX7" fmla="*/ 956603 w 2700997"/>
              <a:gd name="connsiteY7" fmla="*/ 104590 h 259852"/>
              <a:gd name="connsiteX8" fmla="*/ 998806 w 2700997"/>
              <a:gd name="connsiteY8" fmla="*/ 118657 h 259852"/>
              <a:gd name="connsiteX9" fmla="*/ 1055077 w 2700997"/>
              <a:gd name="connsiteY9" fmla="*/ 132725 h 259852"/>
              <a:gd name="connsiteX10" fmla="*/ 1167618 w 2700997"/>
              <a:gd name="connsiteY10" fmla="*/ 118657 h 259852"/>
              <a:gd name="connsiteX11" fmla="*/ 1195753 w 2700997"/>
              <a:gd name="connsiteY11" fmla="*/ 34251 h 259852"/>
              <a:gd name="connsiteX12" fmla="*/ 1434904 w 2700997"/>
              <a:gd name="connsiteY12" fmla="*/ 62387 h 259852"/>
              <a:gd name="connsiteX13" fmla="*/ 1533378 w 2700997"/>
              <a:gd name="connsiteY13" fmla="*/ 146793 h 259852"/>
              <a:gd name="connsiteX14" fmla="*/ 1575581 w 2700997"/>
              <a:gd name="connsiteY14" fmla="*/ 160860 h 259852"/>
              <a:gd name="connsiteX15" fmla="*/ 1674055 w 2700997"/>
              <a:gd name="connsiteY15" fmla="*/ 146793 h 259852"/>
              <a:gd name="connsiteX16" fmla="*/ 1758461 w 2700997"/>
              <a:gd name="connsiteY16" fmla="*/ 118657 h 259852"/>
              <a:gd name="connsiteX17" fmla="*/ 2082018 w 2700997"/>
              <a:gd name="connsiteY17" fmla="*/ 132725 h 259852"/>
              <a:gd name="connsiteX18" fmla="*/ 2138289 w 2700997"/>
              <a:gd name="connsiteY18" fmla="*/ 146793 h 259852"/>
              <a:gd name="connsiteX19" fmla="*/ 2236763 w 2700997"/>
              <a:gd name="connsiteY19" fmla="*/ 160860 h 259852"/>
              <a:gd name="connsiteX20" fmla="*/ 2349304 w 2700997"/>
              <a:gd name="connsiteY20" fmla="*/ 203064 h 259852"/>
              <a:gd name="connsiteX21" fmla="*/ 2391507 w 2700997"/>
              <a:gd name="connsiteY21" fmla="*/ 217131 h 259852"/>
              <a:gd name="connsiteX22" fmla="*/ 2518117 w 2700997"/>
              <a:gd name="connsiteY22" fmla="*/ 231199 h 259852"/>
              <a:gd name="connsiteX23" fmla="*/ 2560320 w 2700997"/>
              <a:gd name="connsiteY23" fmla="*/ 245267 h 259852"/>
              <a:gd name="connsiteX24" fmla="*/ 2700997 w 2700997"/>
              <a:gd name="connsiteY24" fmla="*/ 259334 h 259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700997" h="259852">
                <a:moveTo>
                  <a:pt x="0" y="245267"/>
                </a:moveTo>
                <a:cubicBezTo>
                  <a:pt x="14068" y="235888"/>
                  <a:pt x="30248" y="229086"/>
                  <a:pt x="42203" y="217131"/>
                </a:cubicBezTo>
                <a:cubicBezTo>
                  <a:pt x="54158" y="205176"/>
                  <a:pt x="55658" y="183316"/>
                  <a:pt x="70338" y="174928"/>
                </a:cubicBezTo>
                <a:cubicBezTo>
                  <a:pt x="91098" y="163065"/>
                  <a:pt x="117092" y="164791"/>
                  <a:pt x="140677" y="160860"/>
                </a:cubicBezTo>
                <a:cubicBezTo>
                  <a:pt x="173383" y="155409"/>
                  <a:pt x="206326" y="151482"/>
                  <a:pt x="239150" y="146793"/>
                </a:cubicBezTo>
                <a:cubicBezTo>
                  <a:pt x="340947" y="112860"/>
                  <a:pt x="243630" y="141605"/>
                  <a:pt x="450166" y="118657"/>
                </a:cubicBezTo>
                <a:cubicBezTo>
                  <a:pt x="478515" y="115507"/>
                  <a:pt x="506437" y="109279"/>
                  <a:pt x="534572" y="104590"/>
                </a:cubicBezTo>
                <a:cubicBezTo>
                  <a:pt x="693548" y="51597"/>
                  <a:pt x="591187" y="80229"/>
                  <a:pt x="956603" y="104590"/>
                </a:cubicBezTo>
                <a:cubicBezTo>
                  <a:pt x="971399" y="105576"/>
                  <a:pt x="984548" y="114583"/>
                  <a:pt x="998806" y="118657"/>
                </a:cubicBezTo>
                <a:cubicBezTo>
                  <a:pt x="1017396" y="123968"/>
                  <a:pt x="1036320" y="128036"/>
                  <a:pt x="1055077" y="132725"/>
                </a:cubicBezTo>
                <a:cubicBezTo>
                  <a:pt x="1092591" y="128036"/>
                  <a:pt x="1136647" y="140337"/>
                  <a:pt x="1167618" y="118657"/>
                </a:cubicBezTo>
                <a:cubicBezTo>
                  <a:pt x="1191914" y="101650"/>
                  <a:pt x="1195753" y="34251"/>
                  <a:pt x="1195753" y="34251"/>
                </a:cubicBezTo>
                <a:cubicBezTo>
                  <a:pt x="1332342" y="79781"/>
                  <a:pt x="1081379" y="0"/>
                  <a:pt x="1434904" y="62387"/>
                </a:cubicBezTo>
                <a:cubicBezTo>
                  <a:pt x="1483140" y="70899"/>
                  <a:pt x="1490315" y="132439"/>
                  <a:pt x="1533378" y="146793"/>
                </a:cubicBezTo>
                <a:lnTo>
                  <a:pt x="1575581" y="160860"/>
                </a:lnTo>
                <a:cubicBezTo>
                  <a:pt x="1608406" y="156171"/>
                  <a:pt x="1641746" y="154249"/>
                  <a:pt x="1674055" y="146793"/>
                </a:cubicBezTo>
                <a:cubicBezTo>
                  <a:pt x="1702953" y="140124"/>
                  <a:pt x="1758461" y="118657"/>
                  <a:pt x="1758461" y="118657"/>
                </a:cubicBezTo>
                <a:cubicBezTo>
                  <a:pt x="1866313" y="123346"/>
                  <a:pt x="1974359" y="124750"/>
                  <a:pt x="2082018" y="132725"/>
                </a:cubicBezTo>
                <a:cubicBezTo>
                  <a:pt x="2101299" y="134153"/>
                  <a:pt x="2119267" y="143334"/>
                  <a:pt x="2138289" y="146793"/>
                </a:cubicBezTo>
                <a:cubicBezTo>
                  <a:pt x="2170912" y="152724"/>
                  <a:pt x="2203938" y="156171"/>
                  <a:pt x="2236763" y="160860"/>
                </a:cubicBezTo>
                <a:cubicBezTo>
                  <a:pt x="2324171" y="204566"/>
                  <a:pt x="2259924" y="177527"/>
                  <a:pt x="2349304" y="203064"/>
                </a:cubicBezTo>
                <a:cubicBezTo>
                  <a:pt x="2363562" y="207138"/>
                  <a:pt x="2376880" y="214693"/>
                  <a:pt x="2391507" y="217131"/>
                </a:cubicBezTo>
                <a:cubicBezTo>
                  <a:pt x="2433392" y="224112"/>
                  <a:pt x="2475914" y="226510"/>
                  <a:pt x="2518117" y="231199"/>
                </a:cubicBezTo>
                <a:cubicBezTo>
                  <a:pt x="2532185" y="235888"/>
                  <a:pt x="2545693" y="242829"/>
                  <a:pt x="2560320" y="245267"/>
                </a:cubicBezTo>
                <a:cubicBezTo>
                  <a:pt x="2647830" y="259852"/>
                  <a:pt x="2649299" y="259334"/>
                  <a:pt x="2700997" y="25933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7244862" y="4375052"/>
            <a:ext cx="239150" cy="182880"/>
          </a:xfrm>
          <a:custGeom>
            <a:avLst/>
            <a:gdLst>
              <a:gd name="connsiteX0" fmla="*/ 0 w 239150"/>
              <a:gd name="connsiteY0" fmla="*/ 0 h 182880"/>
              <a:gd name="connsiteX1" fmla="*/ 56270 w 239150"/>
              <a:gd name="connsiteY1" fmla="*/ 70339 h 182880"/>
              <a:gd name="connsiteX2" fmla="*/ 98473 w 239150"/>
              <a:gd name="connsiteY2" fmla="*/ 84406 h 182880"/>
              <a:gd name="connsiteX3" fmla="*/ 168812 w 239150"/>
              <a:gd name="connsiteY3" fmla="*/ 126610 h 182880"/>
              <a:gd name="connsiteX4" fmla="*/ 239150 w 239150"/>
              <a:gd name="connsiteY4" fmla="*/ 182880 h 182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9150" h="182880">
                <a:moveTo>
                  <a:pt x="0" y="0"/>
                </a:moveTo>
                <a:cubicBezTo>
                  <a:pt x="12778" y="19166"/>
                  <a:pt x="33999" y="56976"/>
                  <a:pt x="56270" y="70339"/>
                </a:cubicBezTo>
                <a:cubicBezTo>
                  <a:pt x="68985" y="77968"/>
                  <a:pt x="84405" y="79717"/>
                  <a:pt x="98473" y="84406"/>
                </a:cubicBezTo>
                <a:cubicBezTo>
                  <a:pt x="153428" y="139361"/>
                  <a:pt x="95765" y="90087"/>
                  <a:pt x="168812" y="126610"/>
                </a:cubicBezTo>
                <a:cubicBezTo>
                  <a:pt x="204305" y="144357"/>
                  <a:pt x="212980" y="156710"/>
                  <a:pt x="239150" y="18288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Klipart </a:t>
            </a:r>
            <a:r>
              <a:rPr lang="cs-CZ" smtClean="0"/>
              <a:t>MS Office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223</Words>
  <Application>Microsoft Office PowerPoint</Application>
  <PresentationFormat>Předvádění na obrazovce (4:3)</PresentationFormat>
  <Paragraphs>47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Násobilka 3</vt:lpstr>
      <vt:lpstr>Násobilka 3</vt:lpstr>
      <vt:lpstr>Násobilka 3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24</cp:revision>
  <dcterms:created xsi:type="dcterms:W3CDTF">2011-08-21T15:31:45Z</dcterms:created>
  <dcterms:modified xsi:type="dcterms:W3CDTF">2012-12-02T10:41:05Z</dcterms:modified>
</cp:coreProperties>
</file>