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VY_32_INOVACE_16_Násobilka 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Násobilka </a:t>
          </a:r>
          <a:r>
            <a:rPr lang="cs-CZ" dirty="0" smtClean="0"/>
            <a:t>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VY_32_INOVACE_16_Násobilka 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Násobilka </a:t>
          </a:r>
          <a:r>
            <a:rPr lang="cs-CZ" sz="1800" kern="1200" dirty="0" smtClean="0"/>
            <a:t>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</a:t>
            </a:r>
            <a:r>
              <a:rPr lang="cs-CZ" dirty="0" smtClean="0"/>
              <a:t>zapíší</a:t>
            </a:r>
            <a:r>
              <a:rPr lang="cs-CZ" baseline="0" dirty="0" smtClean="0"/>
              <a:t> </a:t>
            </a:r>
            <a:r>
              <a:rPr lang="cs-CZ" dirty="0" smtClean="0"/>
              <a:t>násobky 5, doplní výsledky příkladů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tabulku, barevně podtrhnou násobky 3 a 2 a zjišťují, zda některé násobky nepatří do násobilky 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Tento </a:t>
            </a:r>
            <a:r>
              <a:rPr lang="cs-CZ" dirty="0" smtClean="0"/>
              <a:t>materiál </a:t>
            </a:r>
            <a:r>
              <a:rPr lang="cs-CZ" dirty="0" smtClean="0"/>
              <a:t>lze použít </a:t>
            </a:r>
            <a:r>
              <a:rPr lang="cs-CZ" dirty="0" smtClean="0"/>
              <a:t>jako opakovací test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tištěné </a:t>
            </a:r>
            <a:r>
              <a:rPr lang="cs-CZ" dirty="0" smtClean="0"/>
              <a:t>podobě, </a:t>
            </a:r>
            <a:r>
              <a:rPr lang="cs-CZ" dirty="0" smtClean="0"/>
              <a:t>slouží jako pomůcka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při procvičování nového </a:t>
            </a:r>
            <a:r>
              <a:rPr lang="cs-CZ" dirty="0" smtClean="0"/>
              <a:t>učiva</a:t>
            </a:r>
          </a:p>
          <a:p>
            <a:r>
              <a:rPr lang="cs-CZ" dirty="0" smtClean="0"/>
              <a:t>Metodické pokyny: žáci doplňují pomocí pera výsledky, procvičí si násobilku </a:t>
            </a:r>
            <a:r>
              <a:rPr lang="cs-CZ" dirty="0" smtClean="0"/>
              <a:t>5, barevně vyznačují násobky 2, 3 hledají společné násobky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Násobilka </a:t>
            </a:r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1. Zapiš násobky 5: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______________________________________________________________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Které číslice mají v řádech jednotek násobky 5? 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Vypočítej: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(3.5) + 7 =                                 8 – (10:5) =</a:t>
            </a:r>
          </a:p>
          <a:p>
            <a:pPr>
              <a:buNone/>
            </a:pPr>
            <a:endParaRPr lang="cs-CZ" sz="2300" dirty="0" smtClean="0"/>
          </a:p>
          <a:p>
            <a:pPr>
              <a:buNone/>
            </a:pPr>
            <a:r>
              <a:rPr lang="cs-CZ" dirty="0" smtClean="0"/>
              <a:t>     (4.5) – 2 =                                 12 + (9.5)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(50:5) + 8 =                                  18 + (0.5)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(25:5) + 12 =                                62 - (45:5) =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7" name="Picture 3" descr="C:\Users\Steflova\AppData\Local\Microsoft\Windows\Temporary Internet Files\Content.IE5\MVG2MHGP\MC9004344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72718" y="285728"/>
            <a:ext cx="1128372" cy="7609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Násobilka </a:t>
            </a:r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1497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/>
              <a:t>3. Doplň tabulku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Dané číslo</a:t>
            </a:r>
          </a:p>
          <a:p>
            <a:pPr>
              <a:buNone/>
            </a:pPr>
            <a:r>
              <a:rPr lang="cs-CZ" sz="2400" dirty="0" smtClean="0"/>
              <a:t>    Číslo 5 krát větší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4. Zeleně podtrhni násobky 3, oranžově násobky 2.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0, 1, 2, 3, 4, 5, 6, 7, 8, 9, 10, 11, 12, 13, 14, 15, 16, 17, 18, 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19, 20, 21, 22, 23, 24, 25, 26, 27, 28, 29, 30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i="1" dirty="0" smtClean="0"/>
              <a:t>Patří některé podtržené násobky do násobilky </a:t>
            </a:r>
            <a:r>
              <a:rPr lang="cs-CZ" sz="2400" b="1" dirty="0" smtClean="0"/>
              <a:t>5?___________</a:t>
            </a:r>
            <a:endParaRPr lang="cs-CZ" sz="24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928926" y="1839270"/>
          <a:ext cx="5238744" cy="1018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4843"/>
                <a:gridCol w="654843"/>
                <a:gridCol w="654843"/>
                <a:gridCol w="654843"/>
                <a:gridCol w="654843"/>
                <a:gridCol w="654843"/>
                <a:gridCol w="654843"/>
                <a:gridCol w="654843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10" name="Přímá spojovací čára 9"/>
          <p:cNvCxnSpPr/>
          <p:nvPr/>
        </p:nvCxnSpPr>
        <p:spPr>
          <a:xfrm rot="10800000">
            <a:off x="785786" y="2357430"/>
            <a:ext cx="2143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273</Words>
  <Application>Microsoft Office PowerPoint</Application>
  <PresentationFormat>Předvádění na obrazovce (4:3)</PresentationFormat>
  <Paragraphs>55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Násobilka 5</vt:lpstr>
      <vt:lpstr>Násobilka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26</cp:revision>
  <dcterms:created xsi:type="dcterms:W3CDTF">2011-08-21T15:31:45Z</dcterms:created>
  <dcterms:modified xsi:type="dcterms:W3CDTF">2012-05-17T21:24:55Z</dcterms:modified>
</cp:coreProperties>
</file>