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VY_32_INOVACE_17_Doplňování tabulek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Doplňování tabulek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VY_32_INOVACE_17_Doplňování tabulek 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Doplňování tabulek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1229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doplňují tabulky podle zadání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tabulky podle zadání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vyplňují tabulky podle </a:t>
            </a:r>
            <a:r>
              <a:rPr lang="cs-CZ" dirty="0" smtClean="0"/>
              <a:t>zadání.</a:t>
            </a:r>
            <a:endParaRPr lang="cs-CZ" dirty="0" smtClean="0"/>
          </a:p>
          <a:p>
            <a:r>
              <a:rPr lang="cs-CZ" dirty="0" smtClean="0"/>
              <a:t>Tento materiál lze použít také jako opakovací test v tištěné </a:t>
            </a:r>
            <a:r>
              <a:rPr lang="cs-CZ" dirty="0" smtClean="0"/>
              <a:t>podobě.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472" y="1714488"/>
          <a:ext cx="8229600" cy="1456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Dané číslo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42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27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74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Číslo o 8 větší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/>
        </p:nvGraphicFramePr>
        <p:xfrm>
          <a:off x="571472" y="3901766"/>
          <a:ext cx="8229600" cy="14560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Dané číslo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97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63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030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Číslo o 9 menší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Steflova\AppData\Local\Microsoft\Windows\Temporary Internet Files\Content.IE5\OQ3OLCSW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56540" y="357166"/>
            <a:ext cx="915988" cy="750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2028828"/>
          <a:ext cx="8229600" cy="1614486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3086100"/>
                <a:gridCol w="1028700"/>
                <a:gridCol w="1028700"/>
                <a:gridCol w="1028700"/>
                <a:gridCol w="1028700"/>
                <a:gridCol w="1028700"/>
              </a:tblGrid>
              <a:tr h="538162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Číslo o 7</a:t>
                      </a:r>
                      <a:r>
                        <a:rPr lang="cs-CZ" sz="2800" b="0" baseline="0" dirty="0" smtClean="0"/>
                        <a:t> menší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     Dané číslo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45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73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12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80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55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Číslo o 7 větší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Doplň tabulky</a:t>
            </a:r>
            <a:endParaRPr lang="cs-CZ" dirty="0"/>
          </a:p>
        </p:txBody>
      </p:sp>
      <p:graphicFrame>
        <p:nvGraphicFramePr>
          <p:cNvPr id="6" name="Zástupný symbol pro obsah 4"/>
          <p:cNvGraphicFramePr>
            <a:graphicFrameLocks/>
          </p:cNvGraphicFramePr>
          <p:nvPr/>
        </p:nvGraphicFramePr>
        <p:xfrm>
          <a:off x="428596" y="4386282"/>
          <a:ext cx="8229600" cy="1614486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3086100"/>
                <a:gridCol w="1028700"/>
                <a:gridCol w="1028700"/>
                <a:gridCol w="1028700"/>
                <a:gridCol w="1028700"/>
                <a:gridCol w="1028700"/>
              </a:tblGrid>
              <a:tr h="538162">
                <a:tc>
                  <a:txBody>
                    <a:bodyPr/>
                    <a:lstStyle/>
                    <a:p>
                      <a:r>
                        <a:rPr lang="cs-CZ" sz="2800" b="0" dirty="0" smtClean="0"/>
                        <a:t>Číslo o 10</a:t>
                      </a:r>
                      <a:r>
                        <a:rPr lang="cs-CZ" sz="2800" b="0" baseline="0" dirty="0" smtClean="0"/>
                        <a:t> menší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      Dané číslo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54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87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43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35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62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816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Číslo o 10 větší</a:t>
                      </a:r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2" descr="C:\Users\Steflova\AppData\Local\Microsoft\Windows\Temporary Internet Files\Content.IE5\OQ3OLCSW\MC9004377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96" y="463534"/>
            <a:ext cx="915988" cy="7508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smtClean="0"/>
              <a:t>://www.office.microsoft.com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152</Words>
  <Application>Microsoft Office PowerPoint</Application>
  <PresentationFormat>Předvádění na obrazovce (4:3)</PresentationFormat>
  <Paragraphs>51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tabulky</vt:lpstr>
      <vt:lpstr>Doplň tabulky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21</cp:revision>
  <dcterms:created xsi:type="dcterms:W3CDTF">2011-08-21T15:31:45Z</dcterms:created>
  <dcterms:modified xsi:type="dcterms:W3CDTF">2012-12-02T08:45:40Z</dcterms:modified>
</cp:coreProperties>
</file>